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8" d="100"/>
          <a:sy n="58" d="100"/>
        </p:scale>
        <p:origin x="96" y="10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315F3-28E9-4420-8EE5-E281D5B221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47A50F-B280-4BDB-AFA5-AEF5899C30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8CE1E3-F61A-4E77-8785-A4A487FEB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2549-7681-4BDB-8DEB-35AA2B8A441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222D8F-EA88-4D45-B6AC-3E15D16CE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F31149-5549-49BA-9E11-96385A8E5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C04B-5480-4285-90A5-B9B5220C7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195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4731E-A549-48BD-98B5-D31D49DF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152958-03A8-4230-B590-B55E6816E6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1A3FAA-578B-4388-A01B-2F54F2D9D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2549-7681-4BDB-8DEB-35AA2B8A441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4C8E15-9B65-42CA-BF1D-F3321796F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ED3B72-CB9A-4752-80B1-721160C0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C04B-5480-4285-90A5-B9B5220C7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089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8C2D3E0-FC69-46F5-9A9F-F79061E3D0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87898C-ADE3-475A-8310-6FEA212D55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B4CB90-3281-4C24-A934-A42192EB2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2549-7681-4BDB-8DEB-35AA2B8A441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B1370D-1BC9-447E-B34C-B8D456ACB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BC191F-98F9-4966-92D1-A479DF955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C04B-5480-4285-90A5-B9B5220C7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106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E41FF-47CA-425C-9673-250D7091E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91C8F1-C10E-4835-A470-FDD3FE47B8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641402-876D-42C7-ABDC-398266A20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2549-7681-4BDB-8DEB-35AA2B8A441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002828-832F-421F-B00B-5AC52CBAD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354F75-8E2F-4CEF-9819-4587D7C8C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C04B-5480-4285-90A5-B9B5220C7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962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54093-106B-4DA3-96AC-CB6DB7D1C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437B0B-9BB5-4461-BB43-47D3E7300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BEC500-3720-43C7-93C9-0A4FB1DF1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2549-7681-4BDB-8DEB-35AA2B8A441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2C8BE4-5AD9-423D-B459-DD675557E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FD0FF6-43AB-4397-95C9-BC9CFA718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C04B-5480-4285-90A5-B9B5220C7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705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D0620-A546-4170-937E-B66A03D85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48AC11-F598-4F4D-A69F-3A61610BAF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1ED65C-3F30-49F3-968C-767F9737D0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5052A7-BB5F-4B51-9783-4FAE31396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2549-7681-4BDB-8DEB-35AA2B8A441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5502B7-1CC4-4CE2-9B2D-905E3FAD6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215E81-B6C6-401A-A48F-98A20DF4E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C04B-5480-4285-90A5-B9B5220C7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904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67D53-4745-459D-A0CF-476CDCC9D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724079-F68A-4E0B-AA2D-0C11CD6E1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DC04FA-67D8-47D3-9BA0-08E3457439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677542-67BA-4277-B9C6-65D91C245C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E924E8-45D4-4436-9530-872DA260D4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2E91DA3-2E11-4143-B380-E94679CE3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2549-7681-4BDB-8DEB-35AA2B8A441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E0224B4-3982-4FFA-BC65-62B01A548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81E91A7-204E-4460-86ED-1949C1A55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C04B-5480-4285-90A5-B9B5220C7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212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E1727-F4BC-4D2D-B09F-6B15AA4B3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62A819-555E-46DE-9A45-939A8F8CE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2549-7681-4BDB-8DEB-35AA2B8A441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7E644E-30A7-4475-85FA-F868B2E96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37017E-14AA-4DE4-A8BF-C28C642A9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C04B-5480-4285-90A5-B9B5220C7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384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D2A3C1-0250-4B01-BD13-31CEEC102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2549-7681-4BDB-8DEB-35AA2B8A441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D10C27-5ACE-4DBF-86FA-6418BB085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27B45C-38F5-4AF6-A4BF-1CB576659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C04B-5480-4285-90A5-B9B5220C7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328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9912F-4B3C-4206-B0DA-27407E8AB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8912E-A982-4328-A320-7DA4BBFA2A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9D421B-02CB-4736-A15B-9192D75754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88D61B-0599-43A1-8FC4-DED8687FA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2549-7681-4BDB-8DEB-35AA2B8A441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055846-C6D9-4A1E-9CAB-781E1528B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92E367-4C1B-4A15-AE74-7594365FA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C04B-5480-4285-90A5-B9B5220C7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880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14B23-2D19-43D8-9009-20C4A410B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921E41-2E21-483C-8A79-FF32B025ED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7F4659-0BCC-4FB8-BA23-090A18FC7C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4E6FB-A5CA-4B38-9B1C-D30529AA9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2549-7681-4BDB-8DEB-35AA2B8A441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A014FB-4427-40B6-B972-87E53CC14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7371BD-41B3-4E73-96C5-6C93E735F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C04B-5480-4285-90A5-B9B5220C7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849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647602-3F0E-4A1F-BEEC-74EC939E2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B78EDC-080B-4C4D-A345-C4467805CF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438ED2-B266-4F5D-8EFF-C6745A4A1F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542549-7681-4BDB-8DEB-35AA2B8A441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043E33-0166-4835-89DD-45E060C09E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D19F1-C258-44D5-A1E7-8C6F12A0B0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6C04B-5480-4285-90A5-B9B5220C7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937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EDBB626-0949-41DF-B203-A3A4D88D06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7774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BC942F1-D41F-42B1-8696-ECA63A3CF4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72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88F745-946A-470E-9732-0DA69CF9BF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4082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56F17A9-B79E-4C25-AD81-43F547CECE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5867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AE108B-6636-4DFC-89AD-87A044DDA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1236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AFF14FD-8921-431C-864B-55B1541756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6726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16A9877-2A06-4252-949F-064C441FF9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5118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D9E8BC2-AFC0-4CAC-BEB8-A7E84FF763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3376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FCA6E3B-A25D-44FD-B97E-F535B1D19E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1075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C8F4760-ED4D-4115-8238-A0174B842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8364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9CE0165-5968-4C5A-BA12-BC127381C0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652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6E38380-59B1-468B-B07C-FD81F762C0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497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54BB369-6166-46F2-AE02-B835C14BF4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6851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1FD01A-0FA8-4B70-84A2-C28C93C37D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1517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76C24D6-28CC-4FA8-9FB0-91EB7CEB2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5544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1144FB7-FA70-4FEA-ABB9-B302051A90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5895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8A9F330-2282-493F-9490-6B3D729C8E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4643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56BBDE-94F1-4994-BB96-307E7BA221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6409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40F85B5-A7A4-4A14-995C-3C60678FC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1286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7447B6D-4360-4DD1-AE6E-AD79882E85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2757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EBCA28-769C-41EC-8E4E-3DD4948DF7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6155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34C7B87-D6E7-4EE9-88A5-E8DB65FA82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471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DB20200-F3D0-4668-BDAC-8238E65E12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064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83C057D-1A3E-4EE2-B571-27BF7639FC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239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A603CD5-2CB6-44A9-B17B-3C1968DF8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5320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ACD8F9D-BA5E-4D6F-BF30-EBFFD985F2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4837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6F1476E-F492-4A2D-AFD8-5F2989BE21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545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242F7F-636D-44FE-BBA7-99168D312A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3590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CA2A5FF-AB73-4A20-A7DB-88350CAF98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078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8F29B7-0370-49E3-A712-5F698A132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414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307700B-FADF-4D4D-8FA7-CBAE4C1F36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9091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600C633-E00F-41A6-8E78-13CB6D08F6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201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ADC5C59-6407-48E6-8ABF-9DA43B0E38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743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2EDDBF4-9B15-4B93-AFBF-558DFA9E00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5255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792520-B647-4CE4-B919-5AB8ED65E9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67865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A7C1C9F-67E1-4F88-920B-2F9B4C0F5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91761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5E87A83-BA8A-48EE-9636-8BD15BABD9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5429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FB4302D-33D8-458B-9637-F82D9B880E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54030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A161BE8-E47F-41D5-8414-45F4DF592F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37876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6D6CC91-9E49-4740-9E18-F9CD2F3A77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03852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2A4AB7-503F-481D-A594-111ECCE664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17191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44B5F32-524A-4E46-94B0-2EE5B01EE4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45334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5855F35-F2C7-491D-9A4F-EA54148B33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150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69E612-1A2E-4B56-B937-1FC3A7FE9F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324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4AF6626-525A-41A2-A7AF-E860906350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65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2ABA679-26CD-49F8-8684-A5040A6EA0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993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9BEC5AF-4367-449D-921F-AE178B844D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780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CDEE500-4D37-4049-BD55-4C8B87849D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166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Widescreen</PresentationFormat>
  <Paragraphs>0</Paragraphs>
  <Slides>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Melanie Glezos</dc:creator>
  <cp:lastModifiedBy>Melanie Glezos</cp:lastModifiedBy>
  <cp:revision>4</cp:revision>
  <dcterms:created xsi:type="dcterms:W3CDTF">2019-03-01T15:33:04Z</dcterms:created>
  <dcterms:modified xsi:type="dcterms:W3CDTF">2019-03-01T15:55:46Z</dcterms:modified>
</cp:coreProperties>
</file>