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1" autoAdjust="0"/>
    <p:restoredTop sz="94660"/>
  </p:normalViewPr>
  <p:slideViewPr>
    <p:cSldViewPr snapToGrid="0">
      <p:cViewPr varScale="1">
        <p:scale>
          <a:sx n="58" d="100"/>
          <a:sy n="58" d="100"/>
        </p:scale>
        <p:origin x="96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6DF1F-106C-4F6D-82BD-DEECF738CC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A864A2-97EE-44F3-83CD-3C129654B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7ABC6A-24A3-4CF3-A802-E4670FE8E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0E3D0-CBE3-41DB-9E89-95FE14B6F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BA5653-EE21-4C5E-AB0B-872F99273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14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B5653-B0C7-44B9-896D-2C494DB4F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68A67A-959B-44E8-AD1B-9D7EBBB57F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9ADE8-3964-446B-A1FA-C985493CF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6641A2-84C5-473A-9F21-07D68832E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C4100-9DDB-45C9-9B89-3D5C796B9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695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79A464-D9DC-4A53-A790-378D4EB878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E50B13-5F98-4D60-9DBF-8AA59A926C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14DC0-D5F0-4F93-8CEA-041D18154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6B11D-203F-484D-A320-6A5465782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C2C27-B82C-4709-8E80-EB8CFC871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40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E7508-8743-4AB5-923B-0B7B5B54F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1DB50-4300-4142-B113-0141FE4A96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DB17E-BE94-42BD-AA23-B145BBB751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A93316-1B98-473D-8DCB-D890DAE12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DAA740-ED9F-46C9-8AE4-51395886F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009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44A57-62E1-495D-9524-A19D5BB01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97986C-94B4-4DFC-8E6A-90B82507E5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ABA4DB-A65B-44CD-B48F-C2C4C68C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89414C-67BB-457B-8674-44B419CDC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031C7-F41C-4A2B-987A-FDBDFEC5E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742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CE228-7719-4CC6-A0D6-DFE71EB45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4DFBE-CC99-4796-A1FE-68842C4D8A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61B14-2F27-4D67-B6AD-F268298F43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F1D796-6B5D-490D-B1CA-232B44B1A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40B510-77E2-43F5-85F6-1CF424C55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37E322-2F8A-41DA-B83D-71C1B0C7A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180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34BB3-A552-4431-8BA9-26D17574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58554-A024-4E13-915D-4B6D7E41B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C6FAD0-EB68-434F-90E8-EEB2269AB6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03C9BE-2C6F-4450-BC76-1CE485A3AD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563243-FFBA-4580-AD31-404C8FC0E7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95905D-7EDA-4A27-B59D-734FFC55D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45FB1A-64E9-4A76-8277-A35EA82AC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A10D16-AB5B-4250-BF50-2E3FCECB8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995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0A869-6EC7-420C-9D1F-FF4F0638D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1D4F1D-C023-4683-8769-BB645F446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F0F8EF-3513-4F53-83E2-1E134AC1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828E80-45D3-4F41-8CF3-5B611045C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139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2B0ED1-AA4E-48FF-AD43-948858EEE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D821CF-5775-4AAB-9F8E-5011A8509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98A9C3-9EB5-433C-A3F4-7E1147876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414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5EDEE-E0F9-4868-B5B0-A43C267BB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481D47-0065-4D31-9A6D-B25D18F54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14D027-51A8-4D68-812E-A44ECAFBC1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86661-313C-4456-834F-E32DE968C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B2840F-BCC7-43C0-8E27-200245388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D08F3D-D6A2-466D-BA64-EB13295D6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169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A9EB2-03F5-4846-9CA1-1C3F51CEF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2EC6927-D2F5-4476-9785-E6DB5CE84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1937B8-5F8E-4060-B519-CBD7F39448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CDD20E-E31C-4BD9-8400-73D034661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AA149-D70A-4BB7-BA21-4B8B9C434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B6E7AF-01DD-41E5-A78E-CC6FF4EC1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918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E92043-1064-484B-8B1B-57E5ADB42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001F62-499A-41E3-BAFC-1B77BDE0D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48199-D335-4075-9621-56BDC5F947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8D46D-FF39-4686-BE81-86DF799359B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48AE52-FB96-4EED-B609-A79C1131D4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F76782-E554-4FAA-AA11-B4ED9BEC50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3C227-0A40-4C27-9F2B-3D16F3E461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6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AE6A9D-F555-490F-B400-C34E0A30A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748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F8EED3B-6BA5-41BA-8C74-EA7E3B095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296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ACDE90-97D9-4038-BA26-AFC9EA8E8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756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AE9790-A5CB-4CA5-953C-24A486734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19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BB67B7-1494-4CD9-9488-0C3F9C997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13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46F891-A2C9-418A-9B44-9D55CC1CA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085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C827FBE-4A2D-45C5-9D89-15AA342A8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34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0AB920-E364-4207-AB14-EBE895AE5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02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DA7E41-B736-444A-B256-FA75CA38D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3763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AB2749-5B9C-403C-945E-DAE4DE23C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772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CC19D7-55EF-4C20-898A-6839449ED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91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FE8ED0-F547-468E-924E-CBD95B6911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2320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3B178D-0D14-42F1-BD59-274B22E3A1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77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F92618-67F7-47EF-BABE-44CD36FED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1413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8CE8093-BF7A-48B6-A711-1523F0F4B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051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7CA779-0667-4A29-83DD-67E96BED0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277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1F8429E-87FE-4A42-9C28-F656F9366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0888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995A4CA-213F-4722-B878-72718CF1D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415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5FCF3C-D460-4318-B6E6-F30E0FC36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2986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E491C16-FDE9-411C-A978-2F7E8CED4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5478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12339B-82ED-4ABF-AC16-BF2F68718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866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B56761-1D51-4174-95CD-669B7473B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829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0C87C9-9FAA-49DE-B51B-DECE5DF91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800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13812A-9CEE-4237-8D7C-72169F4A7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935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8505A1-E2BE-4A5A-B2DB-29D7AF914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7964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D55916-FF42-40E8-825B-5D4F89EAC4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0657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2345DB-8692-4B00-9F91-1D3CC2AA0A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3630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448A66D-B33F-4D08-8D54-A1E1614574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5952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835014-70DE-4272-99FD-A373975F0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3034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6BEDCB-7CCF-428A-A860-309B77C28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623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2CDFCA-35AF-4416-B035-CC1D12C31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067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3651C9-D3D0-4556-AA22-197BA1107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1429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0B4C9A8-4A1B-4879-93DE-EC8D3D7BC0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8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5A93CA-C47B-4D83-BE6B-9257BD178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1685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8E185E-4257-4264-A0C1-1B79FD79F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890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5BEFE0-3F79-4DAC-A4BA-6B8C1BD06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228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61B29D9-375F-4659-975E-07B0DC68A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456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09D0760-B84D-4065-821F-0C98580AB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5175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481E91-6F50-4FFF-BF17-50573E8EA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485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A18FF0-D572-4F90-95A8-2C8A851F7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308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A3C60B5-394D-46F5-B946-12A06A902A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24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CDE8D2-E9C0-4C0F-B53C-86EB3055E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5404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F3FD2E-D454-466A-9086-00DCBF623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266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8DC164A-945B-40B0-AEF4-3DAB74190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028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166802-24B8-4D82-9F81-F233CDE4C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49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E27CBA-980E-4510-AD0E-38FBCA214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22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4CE2CE-11E6-4405-8EED-3E7F44B9B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168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B1C5A8-92FE-4E03-9869-E1F3F6DBD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90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E5BC818-4263-4B15-8898-C71F88D0F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696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Widescreen</PresentationFormat>
  <Paragraphs>0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Melanie Glezos</dc:creator>
  <cp:lastModifiedBy>Melanie Glezos</cp:lastModifiedBy>
  <cp:revision>2</cp:revision>
  <dcterms:created xsi:type="dcterms:W3CDTF">2019-03-01T19:11:15Z</dcterms:created>
  <dcterms:modified xsi:type="dcterms:W3CDTF">2019-03-01T19:23:47Z</dcterms:modified>
</cp:coreProperties>
</file>