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0" r:id="rId45"/>
    <p:sldId id="299" r:id="rId46"/>
    <p:sldId id="301" r:id="rId47"/>
    <p:sldId id="302" r:id="rId48"/>
    <p:sldId id="303" r:id="rId49"/>
    <p:sldId id="304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1" autoAdjust="0"/>
    <p:restoredTop sz="94660"/>
  </p:normalViewPr>
  <p:slideViewPr>
    <p:cSldViewPr snapToGrid="0">
      <p:cViewPr varScale="1">
        <p:scale>
          <a:sx n="58" d="100"/>
          <a:sy n="58" d="100"/>
        </p:scale>
        <p:origin x="96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18792-3ABF-41CC-ACE9-43A545F1AD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32795D-E287-422A-ACE6-47DD520D65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66D33D-846C-4D19-8009-A262139AD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C6FFDB-5793-4199-9E87-F12EB4800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9F2C1-DD27-4A85-8AA2-FBFA92962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62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C620B-5465-4D0A-94FB-D55207850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89BB66-F232-4DAC-A739-25C10E032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20D39-7C83-4DAD-AF7B-44F1F4188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AB5DA-53DD-447D-9A03-2281E19A4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3C2C1-8E76-4DC1-8D11-DCC1DAE45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270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CE5D4-83B2-49A2-93BB-83526BB987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4B475-A8F1-48F3-8A64-BEDA4CBEB7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4C5ADB-1EFD-45D6-8B27-2C4485184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3FF4E2-E3CE-4FC4-9185-A9BA322B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5270B-E638-4678-BE0E-309D9D41B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45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8C3B7-CA97-4E61-9A70-F4A5071E4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9FB52-7FDC-4C67-BEA2-1C9549DE8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46F53-6501-43CE-A88F-0CEDC77B9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8C3F1-C802-45C9-9FA2-564C4BCD1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472660-7210-4EBD-B88B-E1607EE1E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21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34EEC-94C9-487A-AC44-034FE5FD9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A8AE90-9DAF-4F69-8344-CF088B9C6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779820-9B69-45B1-B8A4-4666AC00C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4C647-4413-48BB-8831-7AAE758D9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8B48E-9DB8-4D57-A73E-680CAB23B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94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89AA9-FEAD-42AA-84BA-28C497263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E9F16-6EE7-49A6-93B3-CECAE5870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7E2DF7-9F43-4145-AC69-705DBCCAE9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22FAF3-24D7-46B3-80BE-F506F348E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FB0E9E-C121-4646-A6BE-D14EA8B58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5E2D19-882E-4E5D-A997-E02729F42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13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9DD8F-8267-49EB-ADA1-7A63351EE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311F5-D2B5-49E2-8AC9-C08E415F6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983D3-0233-436B-AC38-C3C2E95218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936F29-5D6F-4D3F-BBA3-E64B020F6A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40F643-7CE4-4A03-8B70-C86335998A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C23E2-0650-4299-9A9B-D382EF2F3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52995B-E1EE-40B2-BDCE-7963C686A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775F83-F219-4DF5-9EF2-1B9250C28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1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68C2B-3FCC-4474-BA1A-A37662D35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2A33CA-7497-494F-ABCE-336FD5D69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F823A3-E02A-4FCE-A187-2F5F35909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C1833E-442E-4FD1-83EC-B3E450C2E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22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99C6E6-0CE3-418E-BEDE-F941219B3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676F12-CD52-4306-8734-76ACAC13E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CDF151-B26B-4FD2-83D5-50F912290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378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77FD2-02F3-43CF-979E-DB3822D71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C9C89-AF95-4015-B549-F1D1ADE702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946D20-510D-42FE-B657-0A4889DEE3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46F1E-36AE-4858-B4EF-014A87094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0524BD-3143-4DAC-8F5F-A46DEF641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80B453-2E1F-49E2-9932-3E9394663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9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5168-2265-4DFB-8BDF-17A66A8E9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ED94BB-50F7-4AF0-AE61-FF82ED8835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41130D-49D5-406D-8A77-C4342C7E7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015837-0FC6-4637-90CF-8FA7F144D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F62EA6-3613-4CA0-B416-4AF29656F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A5D7A6-3D58-4FF3-883F-5643DB672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700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096273-63EC-47FA-95AF-CEA8D7A49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59786D-05E7-4261-9EF6-42ED9E46A6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F5132-9779-43B6-A852-BF1BB3EC0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6D7211-670C-4FB3-A460-13DCE3318E99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7D83C-2880-44C8-A868-0E33A36610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A3620-914B-42AE-AA79-B2BAACFFB6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1C1E6-9150-4008-A9DE-2A81E7567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927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9047C9-9127-4B40-B60D-3CAFA7162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75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FD9F90-696C-46EF-AF22-A0ECFD425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183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B742BA-6D45-4A48-931B-DE012ED5F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541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76A6F3-B1DF-4872-9199-965D3CAD7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278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495304-1EBC-4E7B-BA7D-E9A2F1E52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285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7BBFF11-AAE3-45DD-852B-0BA341D54D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29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F492AF7-E94E-422D-A483-33AF5B95B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376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2E4448-7FC2-47BA-9CCC-3843352B0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822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88A467-24ED-45E8-94B4-F02702E27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05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B7BB1F-D4EC-416F-A19F-7F4602B1D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532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009C40-DF7D-4F4B-B41D-D357F7414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805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9DC1F-3E61-4370-A6D2-2F8685DDF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D30D9E-2BF9-4296-93BF-9AB63320A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7B37B4-1211-421F-829B-0FA861A79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946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3F78A2-B6B6-4885-A73A-78BE4E71C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398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4612F9-752A-485F-8B54-3F2D36B37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354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3692EE-FA42-4C2F-B057-743E7B359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8669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F7C893-1843-45C0-86B3-FEFA8B74D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3491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AE6623-D939-4054-B0EF-D9AE521AE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991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EF203D-C3EB-42F5-BF29-33B3030C3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160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91735B-74BF-4CAC-98E4-CA091AE43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9182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3FA264-BB43-4DC7-8C35-57240C72E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804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32B51B-4122-48C7-9FC4-495861D91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4365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1996FC-D6B5-45AA-8E78-2B9A79328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50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D09CF-E8C8-4ECF-B88F-44A1511EE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40F645-27F6-46E4-AE51-57CE4C22C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D97985-7508-491A-94E0-EB6A8E30E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31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A1CE04-130F-4360-9989-B034852C6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5951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1D3C18-E5B6-4696-9B3B-6725E45DE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149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7469138-4109-4150-A580-8F77A247A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374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7195DC-7534-47AE-B197-9987C2BEF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869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9EFC4A-7969-4942-82A4-810A1407C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042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C61A31-C2A9-4CC0-ACF3-C43CB265A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4865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DB577C4-2DF6-443E-90C7-CD91D3C32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3283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78C58C-9ED1-4315-BE25-CD36712D85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364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74ADFD-71D3-4D64-B26B-A05C761E4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097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8E110C-8B0D-482B-9C71-21CFD005C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210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5033B8-38D9-4BFB-A216-90BF88161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357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F7B8620-0B87-41CF-860C-E7F43EC16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8404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3A88BE-A6CA-4F9F-BC39-CEFBEBE9A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8050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6E9AD2-C489-4182-A50E-B33C2AF58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8295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4291976-62F8-4E0C-A435-AB492BC5A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4380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361AF2-90E3-4ADC-AB8C-0F784F31EC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038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511926-9E85-416D-99C4-D81D21471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028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132004-5DB9-41E9-9A6D-7F8D85EF8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987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1BAF63-F747-4543-A91D-89A2E67B6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8140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9A9481B-F581-4C8A-9A23-36920783C9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7009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433A56-12B0-4EEC-BD9C-451E4F448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82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4082D7-257C-4795-A1C9-0B57CDDA6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91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5414E6-537E-4A6D-BDD0-72D50F2DE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06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21C321-7782-46E5-9B69-223A68212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975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79A3AF-E0CA-4015-965F-DA539F334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093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3862A4-1067-4562-8046-99537DD8A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51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Widescreen</PresentationFormat>
  <Paragraphs>0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Melanie Glezos</dc:creator>
  <cp:lastModifiedBy>Melanie Glezos</cp:lastModifiedBy>
  <cp:revision>3</cp:revision>
  <dcterms:created xsi:type="dcterms:W3CDTF">2019-03-01T16:00:24Z</dcterms:created>
  <dcterms:modified xsi:type="dcterms:W3CDTF">2019-03-01T16:15:15Z</dcterms:modified>
</cp:coreProperties>
</file>