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4"/>
    <p:sldMasterId id="2147483674" r:id="rId5"/>
  </p:sldMasterIdLst>
  <p:notesMasterIdLst>
    <p:notesMasterId r:id="rId65"/>
  </p:notesMasterIdLst>
  <p:handoutMasterIdLst>
    <p:handoutMasterId r:id="rId66"/>
  </p:handoutMasterIdLst>
  <p:sldIdLst>
    <p:sldId id="262" r:id="rId6"/>
    <p:sldId id="263" r:id="rId7"/>
    <p:sldId id="524" r:id="rId8"/>
    <p:sldId id="265" r:id="rId9"/>
    <p:sldId id="312" r:id="rId10"/>
    <p:sldId id="502" r:id="rId11"/>
    <p:sldId id="268" r:id="rId12"/>
    <p:sldId id="270" r:id="rId13"/>
    <p:sldId id="271" r:id="rId14"/>
    <p:sldId id="514" r:id="rId15"/>
    <p:sldId id="273" r:id="rId16"/>
    <p:sldId id="525" r:id="rId17"/>
    <p:sldId id="520" r:id="rId18"/>
    <p:sldId id="505" r:id="rId19"/>
    <p:sldId id="342" r:id="rId20"/>
    <p:sldId id="278" r:id="rId21"/>
    <p:sldId id="511" r:id="rId22"/>
    <p:sldId id="313" r:id="rId23"/>
    <p:sldId id="280" r:id="rId24"/>
    <p:sldId id="337" r:id="rId25"/>
    <p:sldId id="281" r:id="rId26"/>
    <p:sldId id="522" r:id="rId27"/>
    <p:sldId id="338" r:id="rId28"/>
    <p:sldId id="314" r:id="rId29"/>
    <p:sldId id="526" r:id="rId30"/>
    <p:sldId id="523" r:id="rId31"/>
    <p:sldId id="315" r:id="rId32"/>
    <p:sldId id="286" r:id="rId33"/>
    <p:sldId id="518" r:id="rId34"/>
    <p:sldId id="339" r:id="rId35"/>
    <p:sldId id="346" r:id="rId36"/>
    <p:sldId id="341" r:id="rId37"/>
    <p:sldId id="292" r:id="rId38"/>
    <p:sldId id="348" r:id="rId39"/>
    <p:sldId id="349" r:id="rId40"/>
    <p:sldId id="316" r:id="rId41"/>
    <p:sldId id="294" r:id="rId42"/>
    <p:sldId id="295" r:id="rId43"/>
    <p:sldId id="296" r:id="rId44"/>
    <p:sldId id="298" r:id="rId45"/>
    <p:sldId id="350" r:id="rId46"/>
    <p:sldId id="317" r:id="rId47"/>
    <p:sldId id="300" r:id="rId48"/>
    <p:sldId id="301" r:id="rId49"/>
    <p:sldId id="302" r:id="rId50"/>
    <p:sldId id="318" r:id="rId51"/>
    <p:sldId id="305" r:id="rId52"/>
    <p:sldId id="352" r:id="rId53"/>
    <p:sldId id="304" r:id="rId54"/>
    <p:sldId id="306" r:id="rId55"/>
    <p:sldId id="336" r:id="rId56"/>
    <p:sldId id="307" r:id="rId57"/>
    <p:sldId id="308" r:id="rId58"/>
    <p:sldId id="508" r:id="rId59"/>
    <p:sldId id="517" r:id="rId60"/>
    <p:sldId id="516" r:id="rId61"/>
    <p:sldId id="509" r:id="rId62"/>
    <p:sldId id="510" r:id="rId63"/>
    <p:sldId id="319" r:id="rId64"/>
  </p:sldIdLst>
  <p:sldSz cx="9144000" cy="5143500" type="screen16x9"/>
  <p:notesSz cx="6900863" cy="9291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50362BF-F799-4095-8AF9-20007C93E675}">
          <p14:sldIdLst>
            <p14:sldId id="262"/>
            <p14:sldId id="263"/>
            <p14:sldId id="524"/>
            <p14:sldId id="265"/>
            <p14:sldId id="312"/>
            <p14:sldId id="502"/>
            <p14:sldId id="268"/>
            <p14:sldId id="270"/>
            <p14:sldId id="271"/>
            <p14:sldId id="514"/>
            <p14:sldId id="273"/>
            <p14:sldId id="525"/>
            <p14:sldId id="520"/>
            <p14:sldId id="505"/>
            <p14:sldId id="342"/>
            <p14:sldId id="278"/>
            <p14:sldId id="511"/>
            <p14:sldId id="313"/>
            <p14:sldId id="280"/>
            <p14:sldId id="337"/>
            <p14:sldId id="281"/>
            <p14:sldId id="522"/>
            <p14:sldId id="338"/>
            <p14:sldId id="314"/>
            <p14:sldId id="526"/>
            <p14:sldId id="523"/>
            <p14:sldId id="315"/>
            <p14:sldId id="286"/>
            <p14:sldId id="518"/>
            <p14:sldId id="339"/>
            <p14:sldId id="346"/>
            <p14:sldId id="341"/>
            <p14:sldId id="292"/>
            <p14:sldId id="348"/>
            <p14:sldId id="349"/>
            <p14:sldId id="316"/>
            <p14:sldId id="294"/>
            <p14:sldId id="295"/>
            <p14:sldId id="296"/>
            <p14:sldId id="298"/>
            <p14:sldId id="350"/>
            <p14:sldId id="317"/>
            <p14:sldId id="300"/>
            <p14:sldId id="301"/>
            <p14:sldId id="302"/>
            <p14:sldId id="318"/>
            <p14:sldId id="305"/>
            <p14:sldId id="352"/>
            <p14:sldId id="304"/>
            <p14:sldId id="306"/>
            <p14:sldId id="336"/>
            <p14:sldId id="307"/>
            <p14:sldId id="308"/>
            <p14:sldId id="508"/>
            <p14:sldId id="517"/>
            <p14:sldId id="516"/>
            <p14:sldId id="509"/>
            <p14:sldId id="510"/>
            <p14:sldId id="31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hn Campbell" initials="JC" lastIdx="1" clrIdx="0"/>
  <p:cmAuthor id="1" name="Melissa Dempsey" initials="MD" lastIdx="11" clrIdx="1"/>
  <p:cmAuthor id="2" name="Erica Stevenson" initials="ES" lastIdx="16" clrIdx="2"/>
  <p:cmAuthor id="3" name="Colin Buchanan" initials="" lastIdx="4" clrIdx="3"/>
  <p:cmAuthor id="4" name="Pinay Kainth" initials="PK" lastIdx="11" clrIdx="4"/>
  <p:cmAuthor id="5" name="Carolyn Whiting" initials="CW" lastIdx="1" clrIdx="5"/>
  <p:cmAuthor id="6" name="Frances Dawson" initials="FD" lastIdx="13" clrIdx="6">
    <p:extLst>
      <p:ext uri="{19B8F6BF-5375-455C-9EA6-DF929625EA0E}">
        <p15:presenceInfo xmlns:p15="http://schemas.microsoft.com/office/powerpoint/2012/main" userId="Frances Dawson" providerId="None"/>
      </p:ext>
    </p:extLst>
  </p:cmAuthor>
  <p:cmAuthor id="7" name="Julia Herdman" initials="JH" lastIdx="1" clrIdx="7">
    <p:extLst>
      <p:ext uri="{19B8F6BF-5375-455C-9EA6-DF929625EA0E}">
        <p15:presenceInfo xmlns:p15="http://schemas.microsoft.com/office/powerpoint/2012/main" userId="S-1-5-21-2480263122-2608635698-3635218416-1168" providerId="AD"/>
      </p:ext>
    </p:extLst>
  </p:cmAuthor>
  <p:cmAuthor id="8" name="Ulrik Pedersen-Bjergaard" initials="UP" lastIdx="69" clrIdx="8">
    <p:extLst>
      <p:ext uri="{19B8F6BF-5375-455C-9EA6-DF929625EA0E}">
        <p15:presenceInfo xmlns:p15="http://schemas.microsoft.com/office/powerpoint/2012/main" userId="S-1-5-21-2733926068-2665908773-2768584-714564" providerId="AD"/>
      </p:ext>
    </p:extLst>
  </p:cmAuthor>
  <p:cmAuthor id="9" name="Ryan Buensuceso" initials="RB" lastIdx="61" clrIdx="9">
    <p:extLst>
      <p:ext uri="{19B8F6BF-5375-455C-9EA6-DF929625EA0E}">
        <p15:presenceInfo xmlns:p15="http://schemas.microsoft.com/office/powerpoint/2012/main" userId="Ryan Buensuceso" providerId="None"/>
      </p:ext>
    </p:extLst>
  </p:cmAuthor>
  <p:cmAuthor id="10" name="Ulrik Pedersen-Bjergaard" initials="UP [2]" lastIdx="24" clrIdx="10">
    <p:extLst>
      <p:ext uri="{19B8F6BF-5375-455C-9EA6-DF929625EA0E}">
        <p15:presenceInfo xmlns:p15="http://schemas.microsoft.com/office/powerpoint/2012/main" userId="6b3645a2d12b05df" providerId="Windows Live"/>
      </p:ext>
    </p:extLst>
  </p:cmAuthor>
  <p:cmAuthor id="11" name="SAAmiel" initials="S" lastIdx="29" clrIdx="11">
    <p:extLst>
      <p:ext uri="{19B8F6BF-5375-455C-9EA6-DF929625EA0E}">
        <p15:presenceInfo xmlns:p15="http://schemas.microsoft.com/office/powerpoint/2012/main" userId="SAAmiel" providerId="None"/>
      </p:ext>
    </p:extLst>
  </p:cmAuthor>
  <p:cmAuthor id="12" name="Brian Frier" initials="BF" lastIdx="45" clrIdx="12">
    <p:extLst>
      <p:ext uri="{19B8F6BF-5375-455C-9EA6-DF929625EA0E}">
        <p15:presenceInfo xmlns:p15="http://schemas.microsoft.com/office/powerpoint/2012/main" userId="2ed8242db78f0fea" providerId="Windows Live"/>
      </p:ext>
    </p:extLst>
  </p:cmAuthor>
  <p:cmAuthor id="13" name="Ryan Buensuceso" initials="RB [2]" lastIdx="146" clrIdx="13">
    <p:extLst>
      <p:ext uri="{19B8F6BF-5375-455C-9EA6-DF929625EA0E}">
        <p15:presenceInfo xmlns:p15="http://schemas.microsoft.com/office/powerpoint/2012/main" userId="S-1-5-21-2480263122-2608635698-3635218416-2150" providerId="AD"/>
      </p:ext>
    </p:extLst>
  </p:cmAuthor>
  <p:cmAuthor id="14" name="VeraSci" initials="VS" lastIdx="2" clrIdx="14">
    <p:extLst>
      <p:ext uri="{19B8F6BF-5375-455C-9EA6-DF929625EA0E}">
        <p15:presenceInfo xmlns:p15="http://schemas.microsoft.com/office/powerpoint/2012/main" userId="VeraSci" providerId="None"/>
      </p:ext>
    </p:extLst>
  </p:cmAuthor>
  <p:cmAuthor id="15" name="Bushra Ilyas" initials="SDM" lastIdx="2" clrIdx="15">
    <p:extLst>
      <p:ext uri="{19B8F6BF-5375-455C-9EA6-DF929625EA0E}">
        <p15:presenceInfo xmlns:p15="http://schemas.microsoft.com/office/powerpoint/2012/main" userId="Bushra Ilya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ADAF"/>
    <a:srgbClr val="00AF66"/>
    <a:srgbClr val="9C7ED6"/>
    <a:srgbClr val="DEEBF7"/>
    <a:srgbClr val="F7E7E8"/>
    <a:srgbClr val="EECCCD"/>
    <a:srgbClr val="D22027"/>
    <a:srgbClr val="F79646"/>
    <a:srgbClr val="77933C"/>
    <a:srgbClr val="4D4D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08" autoAdjust="0"/>
    <p:restoredTop sz="74014" autoAdjust="0"/>
  </p:normalViewPr>
  <p:slideViewPr>
    <p:cSldViewPr snapToGrid="0" snapToObjects="1">
      <p:cViewPr varScale="1">
        <p:scale>
          <a:sx n="56" d="100"/>
          <a:sy n="56" d="100"/>
        </p:scale>
        <p:origin x="1380" y="52"/>
      </p:cViewPr>
      <p:guideLst/>
    </p:cSldViewPr>
  </p:slideViewPr>
  <p:notesTextViewPr>
    <p:cViewPr>
      <p:scale>
        <a:sx n="100" d="100"/>
        <a:sy n="100" d="100"/>
      </p:scale>
      <p:origin x="0" y="0"/>
    </p:cViewPr>
  </p:notesTextViewPr>
  <p:sorterViewPr>
    <p:cViewPr varScale="1">
      <p:scale>
        <a:sx n="1" d="1"/>
        <a:sy n="1" d="1"/>
      </p:scale>
      <p:origin x="0" y="-13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90374" cy="466196"/>
          </a:xfrm>
          <a:prstGeom prst="rect">
            <a:avLst/>
          </a:prstGeom>
        </p:spPr>
        <p:txBody>
          <a:bodyPr vert="horz" lIns="92528" tIns="46264" rIns="92528" bIns="46264" rtlCol="0"/>
          <a:lstStyle>
            <a:lvl1pPr algn="l">
              <a:defRPr sz="1200"/>
            </a:lvl1pPr>
          </a:lstStyle>
          <a:p>
            <a:endParaRPr lang="en-CA"/>
          </a:p>
        </p:txBody>
      </p:sp>
      <p:sp>
        <p:nvSpPr>
          <p:cNvPr id="3" name="Date Placeholder 2"/>
          <p:cNvSpPr>
            <a:spLocks noGrp="1"/>
          </p:cNvSpPr>
          <p:nvPr>
            <p:ph type="dt" sz="quarter" idx="1"/>
          </p:nvPr>
        </p:nvSpPr>
        <p:spPr>
          <a:xfrm>
            <a:off x="3908892" y="0"/>
            <a:ext cx="2990374" cy="466196"/>
          </a:xfrm>
          <a:prstGeom prst="rect">
            <a:avLst/>
          </a:prstGeom>
        </p:spPr>
        <p:txBody>
          <a:bodyPr vert="horz" lIns="92528" tIns="46264" rIns="92528" bIns="46264" rtlCol="0"/>
          <a:lstStyle>
            <a:lvl1pPr algn="r">
              <a:defRPr sz="1200"/>
            </a:lvl1pPr>
          </a:lstStyle>
          <a:p>
            <a:fld id="{3642D4F2-270C-4C55-8B7B-BF83C0BA36F3}" type="datetimeFigureOut">
              <a:rPr lang="en-CA" smtClean="0"/>
              <a:t>2021-02-26</a:t>
            </a:fld>
            <a:endParaRPr lang="en-CA"/>
          </a:p>
        </p:txBody>
      </p:sp>
      <p:sp>
        <p:nvSpPr>
          <p:cNvPr id="4" name="Footer Placeholder 3"/>
          <p:cNvSpPr>
            <a:spLocks noGrp="1"/>
          </p:cNvSpPr>
          <p:nvPr>
            <p:ph type="ftr" sz="quarter" idx="2"/>
          </p:nvPr>
        </p:nvSpPr>
        <p:spPr>
          <a:xfrm>
            <a:off x="0" y="8825444"/>
            <a:ext cx="2990374" cy="466195"/>
          </a:xfrm>
          <a:prstGeom prst="rect">
            <a:avLst/>
          </a:prstGeom>
        </p:spPr>
        <p:txBody>
          <a:bodyPr vert="horz" lIns="92528" tIns="46264" rIns="92528" bIns="46264" rtlCol="0" anchor="b"/>
          <a:lstStyle>
            <a:lvl1pPr algn="l">
              <a:defRPr sz="1200"/>
            </a:lvl1pPr>
          </a:lstStyle>
          <a:p>
            <a:endParaRPr lang="en-CA"/>
          </a:p>
        </p:txBody>
      </p:sp>
      <p:sp>
        <p:nvSpPr>
          <p:cNvPr id="5" name="Slide Number Placeholder 4"/>
          <p:cNvSpPr>
            <a:spLocks noGrp="1"/>
          </p:cNvSpPr>
          <p:nvPr>
            <p:ph type="sldNum" sz="quarter" idx="3"/>
          </p:nvPr>
        </p:nvSpPr>
        <p:spPr>
          <a:xfrm>
            <a:off x="3908892" y="8825444"/>
            <a:ext cx="2990374" cy="466195"/>
          </a:xfrm>
          <a:prstGeom prst="rect">
            <a:avLst/>
          </a:prstGeom>
        </p:spPr>
        <p:txBody>
          <a:bodyPr vert="horz" lIns="92528" tIns="46264" rIns="92528" bIns="46264" rtlCol="0" anchor="b"/>
          <a:lstStyle>
            <a:lvl1pPr algn="r">
              <a:defRPr sz="1200"/>
            </a:lvl1pPr>
          </a:lstStyle>
          <a:p>
            <a:fld id="{94DA45FA-ED08-454B-8CE6-E4B34F427FF3}" type="slidenum">
              <a:rPr lang="en-CA" smtClean="0"/>
              <a:t>‹#›</a:t>
            </a:fld>
            <a:endParaRPr lang="en-CA"/>
          </a:p>
        </p:txBody>
      </p:sp>
    </p:spTree>
    <p:extLst>
      <p:ext uri="{BB962C8B-B14F-4D97-AF65-F5344CB8AC3E}">
        <p14:creationId xmlns:p14="http://schemas.microsoft.com/office/powerpoint/2010/main" val="4265535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90374" cy="464582"/>
          </a:xfrm>
          <a:prstGeom prst="rect">
            <a:avLst/>
          </a:prstGeom>
        </p:spPr>
        <p:txBody>
          <a:bodyPr vert="horz" lIns="92528" tIns="46264" rIns="92528" bIns="46264" rtlCol="0"/>
          <a:lstStyle>
            <a:lvl1pPr algn="l">
              <a:defRPr sz="1200"/>
            </a:lvl1pPr>
          </a:lstStyle>
          <a:p>
            <a:endParaRPr lang="en-US" dirty="0"/>
          </a:p>
        </p:txBody>
      </p:sp>
      <p:sp>
        <p:nvSpPr>
          <p:cNvPr id="3" name="Date Placeholder 2"/>
          <p:cNvSpPr>
            <a:spLocks noGrp="1"/>
          </p:cNvSpPr>
          <p:nvPr>
            <p:ph type="dt" idx="1"/>
          </p:nvPr>
        </p:nvSpPr>
        <p:spPr>
          <a:xfrm>
            <a:off x="3908892" y="0"/>
            <a:ext cx="2990374" cy="464582"/>
          </a:xfrm>
          <a:prstGeom prst="rect">
            <a:avLst/>
          </a:prstGeom>
        </p:spPr>
        <p:txBody>
          <a:bodyPr vert="horz" lIns="92528" tIns="46264" rIns="92528" bIns="46264" rtlCol="0"/>
          <a:lstStyle>
            <a:lvl1pPr algn="r">
              <a:defRPr sz="1200"/>
            </a:lvl1pPr>
          </a:lstStyle>
          <a:p>
            <a:fld id="{6D384180-EA48-42CA-A8B4-7CCA45AC1457}" type="datetimeFigureOut">
              <a:rPr lang="en-US" smtClean="0"/>
              <a:t>2/26/2021</a:t>
            </a:fld>
            <a:endParaRPr lang="en-US" dirty="0"/>
          </a:p>
        </p:txBody>
      </p:sp>
      <p:sp>
        <p:nvSpPr>
          <p:cNvPr id="4" name="Slide Image Placeholder 3"/>
          <p:cNvSpPr>
            <a:spLocks noGrp="1" noRot="1" noChangeAspect="1"/>
          </p:cNvSpPr>
          <p:nvPr>
            <p:ph type="sldImg" idx="2"/>
          </p:nvPr>
        </p:nvSpPr>
        <p:spPr>
          <a:xfrm>
            <a:off x="354013" y="696913"/>
            <a:ext cx="6194425" cy="3484562"/>
          </a:xfrm>
          <a:prstGeom prst="rect">
            <a:avLst/>
          </a:prstGeom>
          <a:noFill/>
          <a:ln w="12700">
            <a:solidFill>
              <a:prstClr val="black"/>
            </a:solidFill>
          </a:ln>
        </p:spPr>
        <p:txBody>
          <a:bodyPr vert="horz" lIns="92528" tIns="46264" rIns="92528" bIns="46264" rtlCol="0" anchor="ctr"/>
          <a:lstStyle/>
          <a:p>
            <a:endParaRPr lang="en-US" dirty="0"/>
          </a:p>
        </p:txBody>
      </p:sp>
      <p:sp>
        <p:nvSpPr>
          <p:cNvPr id="5" name="Notes Placeholder 4"/>
          <p:cNvSpPr>
            <a:spLocks noGrp="1"/>
          </p:cNvSpPr>
          <p:nvPr>
            <p:ph type="body" sz="quarter" idx="3"/>
          </p:nvPr>
        </p:nvSpPr>
        <p:spPr>
          <a:xfrm>
            <a:off x="690087" y="4413528"/>
            <a:ext cx="5520690" cy="4181237"/>
          </a:xfrm>
          <a:prstGeom prst="rect">
            <a:avLst/>
          </a:prstGeom>
        </p:spPr>
        <p:txBody>
          <a:bodyPr vert="horz" lIns="92528" tIns="46264" rIns="92528" bIns="4626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5443"/>
            <a:ext cx="2990374" cy="464582"/>
          </a:xfrm>
          <a:prstGeom prst="rect">
            <a:avLst/>
          </a:prstGeom>
        </p:spPr>
        <p:txBody>
          <a:bodyPr vert="horz" lIns="92528" tIns="46264" rIns="92528" bIns="4626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08892" y="8825443"/>
            <a:ext cx="2990374" cy="464582"/>
          </a:xfrm>
          <a:prstGeom prst="rect">
            <a:avLst/>
          </a:prstGeom>
        </p:spPr>
        <p:txBody>
          <a:bodyPr vert="horz" lIns="92528" tIns="46264" rIns="92528" bIns="46264" rtlCol="0" anchor="b"/>
          <a:lstStyle>
            <a:lvl1pPr algn="r">
              <a:defRPr sz="1200"/>
            </a:lvl1pPr>
          </a:lstStyle>
          <a:p>
            <a:fld id="{0D4F629A-EA1C-443A-9752-1441F7277F7F}" type="slidenum">
              <a:rPr lang="en-US" smtClean="0"/>
              <a:t>‹#›</a:t>
            </a:fld>
            <a:endParaRPr lang="en-US" dirty="0"/>
          </a:p>
        </p:txBody>
      </p:sp>
    </p:spTree>
    <p:extLst>
      <p:ext uri="{BB962C8B-B14F-4D97-AF65-F5344CB8AC3E}">
        <p14:creationId xmlns:p14="http://schemas.microsoft.com/office/powerpoint/2010/main" val="733589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en-CA" noProof="0" dirty="0"/>
          </a:p>
        </p:txBody>
      </p:sp>
      <p:sp>
        <p:nvSpPr>
          <p:cNvPr id="4" name="Pladsholder til diasnummer 3"/>
          <p:cNvSpPr>
            <a:spLocks noGrp="1"/>
          </p:cNvSpPr>
          <p:nvPr>
            <p:ph type="sldNum" sz="quarter" idx="10"/>
          </p:nvPr>
        </p:nvSpPr>
        <p:spPr/>
        <p:txBody>
          <a:bodyPr/>
          <a:lstStyle/>
          <a:p>
            <a:fld id="{B5E6FD3C-18ED-4BEC-9ECA-2B9CA815A96B}" type="slidenum">
              <a:rPr lang="da-DK" smtClean="0"/>
              <a:t>1</a:t>
            </a:fld>
            <a:endParaRPr lang="da-DK"/>
          </a:p>
        </p:txBody>
      </p:sp>
    </p:spTree>
    <p:extLst>
      <p:ext uri="{BB962C8B-B14F-4D97-AF65-F5344CB8AC3E}">
        <p14:creationId xmlns:p14="http://schemas.microsoft.com/office/powerpoint/2010/main" val="3283612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da-DK" b="0" u="none" dirty="0"/>
              <a:t>In people with impaired awareness of hypoglycaemia, the counterregulatory</a:t>
            </a:r>
            <a:r>
              <a:rPr lang="da-DK" b="0" u="none" baseline="0" dirty="0"/>
              <a:t> responses to hypoglycaemia shifts to a lower glucose concentration than in people with intact awareness, and lower than the 3 mmol/L (54 mg/dL) at which cognitive dysfunction is first evident. The magnitude of the stress responses is also much reduced. This is associated with a loss of symptoms of hypoglycaemia – the person experiencing the hypoglycaemia has impaired subjective awareness of the state. </a:t>
            </a:r>
            <a:endParaRPr lang="da-DK" b="0" u="none" dirty="0"/>
          </a:p>
        </p:txBody>
      </p:sp>
      <p:sp>
        <p:nvSpPr>
          <p:cNvPr id="4" name="Pladsholder til diasnummer 3"/>
          <p:cNvSpPr>
            <a:spLocks noGrp="1"/>
          </p:cNvSpPr>
          <p:nvPr>
            <p:ph type="sldNum" sz="quarter" idx="10"/>
          </p:nvPr>
        </p:nvSpPr>
        <p:spPr/>
        <p:txBody>
          <a:bodyPr/>
          <a:lstStyle/>
          <a:p>
            <a:fld id="{B5E6FD3C-18ED-4BEC-9ECA-2B9CA815A96B}" type="slidenum">
              <a:rPr lang="da-DK" smtClean="0"/>
              <a:t>10</a:t>
            </a:fld>
            <a:endParaRPr lang="da-DK"/>
          </a:p>
        </p:txBody>
      </p:sp>
    </p:spTree>
    <p:extLst>
      <p:ext uri="{BB962C8B-B14F-4D97-AF65-F5344CB8AC3E}">
        <p14:creationId xmlns:p14="http://schemas.microsoft.com/office/powerpoint/2010/main" val="4079293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Tree>
    <p:extLst>
      <p:ext uri="{BB962C8B-B14F-4D97-AF65-F5344CB8AC3E}">
        <p14:creationId xmlns:p14="http://schemas.microsoft.com/office/powerpoint/2010/main" val="3293847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D4F629A-EA1C-443A-9752-1441F7277F7F}" type="slidenum">
              <a:rPr lang="en-US" smtClean="0"/>
              <a:t>12</a:t>
            </a:fld>
            <a:endParaRPr lang="en-US" dirty="0"/>
          </a:p>
        </p:txBody>
      </p:sp>
    </p:spTree>
    <p:extLst>
      <p:ext uri="{BB962C8B-B14F-4D97-AF65-F5344CB8AC3E}">
        <p14:creationId xmlns:p14="http://schemas.microsoft.com/office/powerpoint/2010/main" val="85795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da-DK" dirty="0"/>
              <a:t>Hypoglycaemia (2.4 mmol/L) was induced in 10 non-diabetic adults on the morning after:</a:t>
            </a:r>
          </a:p>
          <a:p>
            <a:pPr marL="628650" lvl="1" indent="-171450">
              <a:buFont typeface="Arial" panose="020B0604020202020204" pitchFamily="34" charset="0"/>
              <a:buChar char="•"/>
            </a:pPr>
            <a:r>
              <a:rPr lang="da-DK" dirty="0"/>
              <a:t>Euglycaemic during night (control study)</a:t>
            </a:r>
          </a:p>
          <a:p>
            <a:pPr marL="628650" lvl="1" indent="-171450">
              <a:buFont typeface="Arial" panose="020B0604020202020204" pitchFamily="34" charset="0"/>
              <a:buChar char="•"/>
            </a:pPr>
            <a:r>
              <a:rPr lang="da-DK" dirty="0"/>
              <a:t>2 hours of asymptomatic hypoglycaemia during night (plasma glucose: 2.4 mmol/L)</a:t>
            </a:r>
          </a:p>
          <a:p>
            <a:pPr marL="171450" lvl="0" indent="-171450">
              <a:buFont typeface="Arial" panose="020B0604020202020204" pitchFamily="34" charset="0"/>
              <a:buChar char="•"/>
            </a:pPr>
            <a:r>
              <a:rPr lang="da-DK" dirty="0"/>
              <a:t>Asymptomatic nocturnal hypoglycaemia increased the treshold and reduced the magnitude of autonomic and neuroglycopaenic sumptoms, counterrgulatory hormone responses and cognitive dysfunction during hypoglycaemia.</a:t>
            </a:r>
            <a:endParaRPr lang="en-GB" dirty="0"/>
          </a:p>
        </p:txBody>
      </p:sp>
      <p:sp>
        <p:nvSpPr>
          <p:cNvPr id="4" name="Slide Number Placeholder 3"/>
          <p:cNvSpPr>
            <a:spLocks noGrp="1"/>
          </p:cNvSpPr>
          <p:nvPr>
            <p:ph type="sldNum" sz="quarter" idx="5"/>
          </p:nvPr>
        </p:nvSpPr>
        <p:spPr/>
        <p:txBody>
          <a:bodyPr/>
          <a:lstStyle/>
          <a:p>
            <a:fld id="{0D4F629A-EA1C-443A-9752-1441F7277F7F}" type="slidenum">
              <a:rPr lang="en-US" smtClean="0"/>
              <a:t>13</a:t>
            </a:fld>
            <a:endParaRPr lang="en-US" dirty="0"/>
          </a:p>
        </p:txBody>
      </p:sp>
    </p:spTree>
    <p:extLst>
      <p:ext uri="{BB962C8B-B14F-4D97-AF65-F5344CB8AC3E}">
        <p14:creationId xmlns:p14="http://schemas.microsoft.com/office/powerpoint/2010/main" val="830795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B5E6FD3C-18ED-4BEC-9ECA-2B9CA815A96B}" type="slidenum">
              <a:rPr lang="da-DK" smtClean="0"/>
              <a:t>14</a:t>
            </a:fld>
            <a:endParaRPr lang="da-DK"/>
          </a:p>
        </p:txBody>
      </p:sp>
    </p:spTree>
    <p:extLst>
      <p:ext uri="{BB962C8B-B14F-4D97-AF65-F5344CB8AC3E}">
        <p14:creationId xmlns:p14="http://schemas.microsoft.com/office/powerpoint/2010/main" val="4035294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da-DK" dirty="0"/>
              <a:t>People with T1D and impaired awareness of hypoglycaemia gave semi-structured interviews exploring perceptions and experiences of their condition. Responses fell into either high or low concern groups. </a:t>
            </a:r>
          </a:p>
          <a:p>
            <a:r>
              <a:rPr lang="da-DK" dirty="0"/>
              <a:t>Respondents within the high concern group reported hypoglycaemic events as frightening, disabling and socially embarrassing. They realised that action was needed to regain awareness prevent, minimise or eradicate impaired awareness.</a:t>
            </a:r>
          </a:p>
        </p:txBody>
      </p:sp>
      <p:sp>
        <p:nvSpPr>
          <p:cNvPr id="4" name="Pladsholder til diasnummer 3"/>
          <p:cNvSpPr>
            <a:spLocks noGrp="1"/>
          </p:cNvSpPr>
          <p:nvPr>
            <p:ph type="sldNum" sz="quarter" idx="10"/>
          </p:nvPr>
        </p:nvSpPr>
        <p:spPr/>
        <p:txBody>
          <a:bodyPr/>
          <a:lstStyle/>
          <a:p>
            <a:pPr>
              <a:defRPr/>
            </a:pPr>
            <a:fld id="{4109C1E0-DC63-4518-8107-DF8E36A8F610}" type="slidenum">
              <a:rPr lang="en-GB" smtClean="0">
                <a:solidFill>
                  <a:prstClr val="black"/>
                </a:solidFill>
              </a:rPr>
              <a:pPr>
                <a:defRPr/>
              </a:pPr>
              <a:t>15</a:t>
            </a:fld>
            <a:endParaRPr lang="en-GB">
              <a:solidFill>
                <a:prstClr val="black"/>
              </a:solidFill>
            </a:endParaRPr>
          </a:p>
        </p:txBody>
      </p:sp>
    </p:spTree>
    <p:extLst>
      <p:ext uri="{BB962C8B-B14F-4D97-AF65-F5344CB8AC3E}">
        <p14:creationId xmlns:p14="http://schemas.microsoft.com/office/powerpoint/2010/main" val="3734464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da-DK" dirty="0"/>
              <a:t>The majority of patients were less concerned or motivated address impaired awareness. Reasons for low concern could be grouped into 4 categories.</a:t>
            </a:r>
          </a:p>
          <a:p>
            <a:r>
              <a:rPr lang="da-DK" dirty="0"/>
              <a:t>A: Respondents viewed hypoglycaemia as a normal part of having diabetes. Some respondents had not experienced hypoglycaemia in at least 10 years prior to the survey, so were categorised as A1.</a:t>
            </a:r>
          </a:p>
          <a:p>
            <a:r>
              <a:rPr lang="da-DK" dirty="0"/>
              <a:t>B: Respondents underestimated the effects of hypoglycaemia, felt they could function with blood gluce ‘3 mmol</a:t>
            </a:r>
            <a:r>
              <a:rPr lang="en-CA" dirty="0"/>
              <a:t>/L, or believed that a severe hypoglycaemic event would not happen to them</a:t>
            </a:r>
          </a:p>
          <a:p>
            <a:r>
              <a:rPr lang="en-CA" dirty="0"/>
              <a:t>C: Respondents believed that treating asymptomatic hypoglycaemia was a bother, and did not want to be overly cautious in managing their diabetes.</a:t>
            </a:r>
          </a:p>
          <a:p>
            <a:r>
              <a:rPr lang="en-CA" dirty="0"/>
              <a:t>D: Respondents were more concerned about being hyperglycaemic, emphasizing anxiety to developing complications associated with hyperglycaemia.</a:t>
            </a:r>
            <a:endParaRPr lang="da-DK" dirty="0"/>
          </a:p>
        </p:txBody>
      </p:sp>
      <p:sp>
        <p:nvSpPr>
          <p:cNvPr id="4" name="Pladsholder til diasnummer 3"/>
          <p:cNvSpPr>
            <a:spLocks noGrp="1"/>
          </p:cNvSpPr>
          <p:nvPr>
            <p:ph type="sldNum" sz="quarter" idx="10"/>
          </p:nvPr>
        </p:nvSpPr>
        <p:spPr/>
        <p:txBody>
          <a:bodyPr/>
          <a:lstStyle/>
          <a:p>
            <a:pPr>
              <a:defRPr/>
            </a:pPr>
            <a:fld id="{4109C1E0-DC63-4518-8107-DF8E36A8F610}" type="slidenum">
              <a:rPr lang="en-GB" smtClean="0">
                <a:solidFill>
                  <a:prstClr val="black"/>
                </a:solidFill>
              </a:rPr>
              <a:pPr>
                <a:defRPr/>
              </a:pPr>
              <a:t>16</a:t>
            </a:fld>
            <a:endParaRPr lang="en-GB">
              <a:solidFill>
                <a:prstClr val="black"/>
              </a:solidFill>
            </a:endParaRPr>
          </a:p>
        </p:txBody>
      </p:sp>
    </p:spTree>
    <p:extLst>
      <p:ext uri="{BB962C8B-B14F-4D97-AF65-F5344CB8AC3E}">
        <p14:creationId xmlns:p14="http://schemas.microsoft.com/office/powerpoint/2010/main" val="2007604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pPr>
              <a:defRPr/>
            </a:pPr>
            <a:fld id="{4109C1E0-DC63-4518-8107-DF8E36A8F610}" type="slidenum">
              <a:rPr lang="en-GB" smtClean="0">
                <a:solidFill>
                  <a:prstClr val="black"/>
                </a:solidFill>
              </a:rPr>
              <a:pPr>
                <a:defRPr/>
              </a:pPr>
              <a:t>17</a:t>
            </a:fld>
            <a:endParaRPr lang="en-GB">
              <a:solidFill>
                <a:prstClr val="black"/>
              </a:solidFill>
            </a:endParaRPr>
          </a:p>
        </p:txBody>
      </p:sp>
    </p:spTree>
    <p:extLst>
      <p:ext uri="{BB962C8B-B14F-4D97-AF65-F5344CB8AC3E}">
        <p14:creationId xmlns:p14="http://schemas.microsoft.com/office/powerpoint/2010/main" val="4037075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18</a:t>
            </a:fld>
            <a:endParaRPr lang="da-DK"/>
          </a:p>
        </p:txBody>
      </p:sp>
    </p:spTree>
    <p:extLst>
      <p:ext uri="{BB962C8B-B14F-4D97-AF65-F5344CB8AC3E}">
        <p14:creationId xmlns:p14="http://schemas.microsoft.com/office/powerpoint/2010/main" val="2260978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These are some of the tools and resources that can be used to gauge awareness of hypoglycaemia.</a:t>
            </a:r>
          </a:p>
        </p:txBody>
      </p:sp>
      <p:sp>
        <p:nvSpPr>
          <p:cNvPr id="4" name="Pladsholder til diasnummer 3"/>
          <p:cNvSpPr>
            <a:spLocks noGrp="1"/>
          </p:cNvSpPr>
          <p:nvPr>
            <p:ph type="sldNum" sz="quarter" idx="10"/>
          </p:nvPr>
        </p:nvSpPr>
        <p:spPr/>
        <p:txBody>
          <a:bodyPr/>
          <a:lstStyle/>
          <a:p>
            <a:fld id="{B5E6FD3C-18ED-4BEC-9ECA-2B9CA815A96B}" type="slidenum">
              <a:rPr lang="da-DK" smtClean="0"/>
              <a:t>19</a:t>
            </a:fld>
            <a:endParaRPr lang="da-DK"/>
          </a:p>
        </p:txBody>
      </p:sp>
    </p:spTree>
    <p:extLst>
      <p:ext uri="{BB962C8B-B14F-4D97-AF65-F5344CB8AC3E}">
        <p14:creationId xmlns:p14="http://schemas.microsoft.com/office/powerpoint/2010/main" val="3935228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2</a:t>
            </a:fld>
            <a:endParaRPr lang="da-DK"/>
          </a:p>
        </p:txBody>
      </p:sp>
    </p:spTree>
    <p:extLst>
      <p:ext uri="{BB962C8B-B14F-4D97-AF65-F5344CB8AC3E}">
        <p14:creationId xmlns:p14="http://schemas.microsoft.com/office/powerpoint/2010/main" val="2101399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D4F629A-EA1C-443A-9752-1441F7277F7F}" type="slidenum">
              <a:rPr lang="en-US" smtClean="0"/>
              <a:t>20</a:t>
            </a:fld>
            <a:endParaRPr lang="en-US" dirty="0"/>
          </a:p>
        </p:txBody>
      </p:sp>
    </p:spTree>
    <p:extLst>
      <p:ext uri="{BB962C8B-B14F-4D97-AF65-F5344CB8AC3E}">
        <p14:creationId xmlns:p14="http://schemas.microsoft.com/office/powerpoint/2010/main" val="211129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b="0" u="none" baseline="0" dirty="0"/>
              <a:t>The Gold and Pedersen-Bjergaard scores are quick to administer and proven to associate with risk of severe hypoglycaemia, but are subjective. </a:t>
            </a:r>
          </a:p>
          <a:p>
            <a:pPr marL="171450" indent="-171450">
              <a:buFont typeface="Arial" panose="020B0604020202020204" pitchFamily="34" charset="0"/>
              <a:buChar char="•"/>
            </a:pPr>
            <a:r>
              <a:rPr lang="da-DK" b="0" u="none" baseline="0" dirty="0"/>
              <a:t>The DAFNE tool is more objective by asking for a glucose concentration below which the person is aware of hypoglycaemia. </a:t>
            </a:r>
          </a:p>
          <a:p>
            <a:pPr marL="171450" indent="-171450">
              <a:buFont typeface="Arial" panose="020B0604020202020204" pitchFamily="34" charset="0"/>
              <a:buChar char="•"/>
            </a:pPr>
            <a:r>
              <a:rPr lang="da-DK" b="0" u="none" baseline="0" dirty="0"/>
              <a:t>The Clarke score, Hypo Awareness Questoinnaire and HYPO score all require scoring by the health care professional, but give additional information. The Clarke score includes frequency of severe hypoglycaemic episodes and thus measures more than awareness alone. </a:t>
            </a:r>
          </a:p>
        </p:txBody>
      </p:sp>
      <p:sp>
        <p:nvSpPr>
          <p:cNvPr id="4" name="Pladsholder til diasnummer 3"/>
          <p:cNvSpPr>
            <a:spLocks noGrp="1"/>
          </p:cNvSpPr>
          <p:nvPr>
            <p:ph type="sldNum" sz="quarter" idx="10"/>
          </p:nvPr>
        </p:nvSpPr>
        <p:spPr/>
        <p:txBody>
          <a:bodyPr/>
          <a:lstStyle/>
          <a:p>
            <a:fld id="{B5E6FD3C-18ED-4BEC-9ECA-2B9CA815A96B}" type="slidenum">
              <a:rPr lang="da-DK" smtClean="0"/>
              <a:t>21</a:t>
            </a:fld>
            <a:endParaRPr lang="da-DK"/>
          </a:p>
        </p:txBody>
      </p:sp>
    </p:spTree>
    <p:extLst>
      <p:ext uri="{BB962C8B-B14F-4D97-AF65-F5344CB8AC3E}">
        <p14:creationId xmlns:p14="http://schemas.microsoft.com/office/powerpoint/2010/main" val="193525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Note that the terminology varies between methods. Impaired awareness in the Gold classification is comparable to unawareness in the Pedersen-Bjergaard score and reduced awareness in the Clarke score.</a:t>
            </a:r>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4F629A-EA1C-443A-9752-1441F7277F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6289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figure shows glucose variability over the course of 24 hours, for one week of CGM. Each line color represents a single day. The green range denotes the normal glycaemic range, while the red area denotes hypoglycaemia. Over the course of the week, multiple hypoglycaemic episodes can be observed.</a:t>
            </a:r>
            <a:endParaRPr lang="en-GB" dirty="0"/>
          </a:p>
        </p:txBody>
      </p:sp>
      <p:sp>
        <p:nvSpPr>
          <p:cNvPr id="4" name="Slide Number Placeholder 3"/>
          <p:cNvSpPr>
            <a:spLocks noGrp="1"/>
          </p:cNvSpPr>
          <p:nvPr>
            <p:ph type="sldNum" sz="quarter" idx="5"/>
          </p:nvPr>
        </p:nvSpPr>
        <p:spPr/>
        <p:txBody>
          <a:bodyPr/>
          <a:lstStyle/>
          <a:p>
            <a:fld id="{0D4F629A-EA1C-443A-9752-1441F7277F7F}" type="slidenum">
              <a:rPr lang="en-US" smtClean="0"/>
              <a:t>23</a:t>
            </a:fld>
            <a:endParaRPr lang="en-US" dirty="0"/>
          </a:p>
        </p:txBody>
      </p:sp>
    </p:spTree>
    <p:extLst>
      <p:ext uri="{BB962C8B-B14F-4D97-AF65-F5344CB8AC3E}">
        <p14:creationId xmlns:p14="http://schemas.microsoft.com/office/powerpoint/2010/main" val="257960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B5E6FD3C-18ED-4BEC-9ECA-2B9CA815A96B}" type="slidenum">
              <a:rPr lang="da-DK" smtClean="0"/>
              <a:t>24</a:t>
            </a:fld>
            <a:endParaRPr lang="da-DK"/>
          </a:p>
        </p:txBody>
      </p:sp>
    </p:spTree>
    <p:extLst>
      <p:ext uri="{BB962C8B-B14F-4D97-AF65-F5344CB8AC3E}">
        <p14:creationId xmlns:p14="http://schemas.microsoft.com/office/powerpoint/2010/main" val="1147938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4F629A-EA1C-443A-9752-1441F7277F7F}" type="slidenum">
              <a:rPr lang="en-US" smtClean="0"/>
              <a:t>25</a:t>
            </a:fld>
            <a:endParaRPr lang="en-US" dirty="0"/>
          </a:p>
        </p:txBody>
      </p:sp>
    </p:spTree>
    <p:extLst>
      <p:ext uri="{BB962C8B-B14F-4D97-AF65-F5344CB8AC3E}">
        <p14:creationId xmlns:p14="http://schemas.microsoft.com/office/powerpoint/2010/main" val="2977868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itchFamily="34" charset="0"/>
              </a:defRPr>
            </a:lvl1pPr>
            <a:lvl2pPr marL="734183" indent="-282378">
              <a:spcBef>
                <a:spcPct val="30000"/>
              </a:spcBef>
              <a:defRPr sz="1200">
                <a:solidFill>
                  <a:schemeClr val="tx1"/>
                </a:solidFill>
                <a:latin typeface="Arial" pitchFamily="34" charset="0"/>
              </a:defRPr>
            </a:lvl2pPr>
            <a:lvl3pPr marL="1129513" indent="-225903">
              <a:spcBef>
                <a:spcPct val="30000"/>
              </a:spcBef>
              <a:defRPr sz="1200">
                <a:solidFill>
                  <a:schemeClr val="tx1"/>
                </a:solidFill>
                <a:latin typeface="Arial" pitchFamily="34" charset="0"/>
              </a:defRPr>
            </a:lvl3pPr>
            <a:lvl4pPr marL="1581318" indent="-225903">
              <a:spcBef>
                <a:spcPct val="30000"/>
              </a:spcBef>
              <a:defRPr sz="1200">
                <a:solidFill>
                  <a:schemeClr val="tx1"/>
                </a:solidFill>
                <a:latin typeface="Arial" pitchFamily="34" charset="0"/>
              </a:defRPr>
            </a:lvl4pPr>
            <a:lvl5pPr marL="2033123" indent="-225903">
              <a:spcBef>
                <a:spcPct val="30000"/>
              </a:spcBef>
              <a:defRPr sz="1200">
                <a:solidFill>
                  <a:schemeClr val="tx1"/>
                </a:solidFill>
                <a:latin typeface="Arial" pitchFamily="34" charset="0"/>
              </a:defRPr>
            </a:lvl5pPr>
            <a:lvl6pPr marL="2484928" indent="-225903" eaLnBrk="0" fontAlgn="base" hangingPunct="0">
              <a:spcBef>
                <a:spcPct val="30000"/>
              </a:spcBef>
              <a:spcAft>
                <a:spcPct val="0"/>
              </a:spcAft>
              <a:defRPr sz="1200">
                <a:solidFill>
                  <a:schemeClr val="tx1"/>
                </a:solidFill>
                <a:latin typeface="Arial" pitchFamily="34" charset="0"/>
              </a:defRPr>
            </a:lvl6pPr>
            <a:lvl7pPr marL="2936733" indent="-225903" eaLnBrk="0" fontAlgn="base" hangingPunct="0">
              <a:spcBef>
                <a:spcPct val="30000"/>
              </a:spcBef>
              <a:spcAft>
                <a:spcPct val="0"/>
              </a:spcAft>
              <a:defRPr sz="1200">
                <a:solidFill>
                  <a:schemeClr val="tx1"/>
                </a:solidFill>
                <a:latin typeface="Arial" pitchFamily="34" charset="0"/>
              </a:defRPr>
            </a:lvl7pPr>
            <a:lvl8pPr marL="3388538" indent="-225903" eaLnBrk="0" fontAlgn="base" hangingPunct="0">
              <a:spcBef>
                <a:spcPct val="30000"/>
              </a:spcBef>
              <a:spcAft>
                <a:spcPct val="0"/>
              </a:spcAft>
              <a:defRPr sz="1200">
                <a:solidFill>
                  <a:schemeClr val="tx1"/>
                </a:solidFill>
                <a:latin typeface="Arial" pitchFamily="34" charset="0"/>
              </a:defRPr>
            </a:lvl8pPr>
            <a:lvl9pPr marL="3840343" indent="-225903" eaLnBrk="0" fontAlgn="base" hangingPunct="0">
              <a:spcBef>
                <a:spcPct val="30000"/>
              </a:spcBef>
              <a:spcAft>
                <a:spcPct val="0"/>
              </a:spcAft>
              <a:defRPr sz="1200">
                <a:solidFill>
                  <a:schemeClr val="tx1"/>
                </a:solidFill>
                <a:latin typeface="Arial"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13E87EC6-265B-4BA6-A2F7-2E4EA20BFD08}" type="slidenum">
              <a:rPr kumimoji="0" lang="en-GB" altLang="da-DK"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26</a:t>
            </a:fld>
            <a:endParaRPr kumimoji="0" lang="en-GB" altLang="da-DK" sz="12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
        <p:nvSpPr>
          <p:cNvPr id="112643" name="Rectangle 2"/>
          <p:cNvSpPr>
            <a:spLocks noGrp="1" noRot="1" noChangeAspect="1" noChangeArrowheads="1" noTextEdit="1"/>
          </p:cNvSpPr>
          <p:nvPr>
            <p:ph type="sldImg"/>
          </p:nvPr>
        </p:nvSpPr>
        <p:spPr>
          <a:xfrm>
            <a:off x="385763" y="687388"/>
            <a:ext cx="6089650" cy="3425825"/>
          </a:xfrm>
          <a:ln w="12700" cap="flat"/>
        </p:spPr>
      </p:sp>
      <p:sp>
        <p:nvSpPr>
          <p:cNvPr id="112644" name="Rectangle 3"/>
          <p:cNvSpPr>
            <a:spLocks noGrp="1" noChangeArrowheads="1"/>
          </p:cNvSpPr>
          <p:nvPr>
            <p:ph type="body" idx="1"/>
          </p:nvPr>
        </p:nvSpPr>
        <p:spPr>
          <a:noFill/>
        </p:spPr>
        <p:txBody>
          <a:bodyPr lIns="90816" tIns="45409" rIns="90816" bIns="45409"/>
          <a:lstStyle/>
          <a:p>
            <a:pPr defTabSz="753008"/>
            <a:r>
              <a:rPr lang="en-CA" sz="1200" b="0" i="0" kern="1200" dirty="0">
                <a:solidFill>
                  <a:schemeClr val="tx1"/>
                </a:solidFill>
                <a:effectLst/>
                <a:latin typeface="+mn-lt"/>
                <a:ea typeface="+mn-ea"/>
                <a:cs typeface="+mn-cs"/>
              </a:rPr>
              <a:t>The data described a cross-sectional Danish-British multicentre survey of 1076 consecutive adult patients with clinical type 1 diabetes who completed a detailed questionnaire on hypoglycaemia and related issues.</a:t>
            </a:r>
          </a:p>
          <a:p>
            <a:pPr defTabSz="753008"/>
            <a:r>
              <a:rPr lang="en-CA" sz="1200" b="0" i="0" kern="1200" dirty="0">
                <a:solidFill>
                  <a:schemeClr val="tx1"/>
                </a:solidFill>
                <a:effectLst/>
                <a:latin typeface="+mn-lt"/>
                <a:ea typeface="+mn-ea"/>
                <a:cs typeface="+mn-cs"/>
              </a:rPr>
              <a:t>The rate of severe hypoglycaemia in the preceding year was 1.3 episodes/patient-year and episodes were reported by 36.7% of subjects. The distribution was highly skewed with 5% of subjects accounting for 54% of all episodes. Most patients with multiple events of severe hypoglycaemia had impaired awareness. Impaired awareness was the strongest measurable factor predicting risk of recurrent severe hypoglycaemia.</a:t>
            </a:r>
            <a:endParaRPr lang="en-GB" altLang="da-DK" dirty="0">
              <a:latin typeface="Calibri" panose="020F0502020204030204" pitchFamily="34" charset="0"/>
            </a:endParaRPr>
          </a:p>
        </p:txBody>
      </p:sp>
    </p:spTree>
    <p:extLst>
      <p:ext uri="{BB962C8B-B14F-4D97-AF65-F5344CB8AC3E}">
        <p14:creationId xmlns:p14="http://schemas.microsoft.com/office/powerpoint/2010/main" val="24118168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27</a:t>
            </a:fld>
            <a:endParaRPr lang="da-DK"/>
          </a:p>
        </p:txBody>
      </p:sp>
    </p:spTree>
    <p:extLst>
      <p:ext uri="{BB962C8B-B14F-4D97-AF65-F5344CB8AC3E}">
        <p14:creationId xmlns:p14="http://schemas.microsoft.com/office/powerpoint/2010/main" val="27835694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66 </a:t>
            </a:r>
            <a:r>
              <a:rPr lang="en-CA" sz="1200" b="0" i="0" kern="1200" dirty="0">
                <a:solidFill>
                  <a:schemeClr val="tx1"/>
                </a:solidFill>
                <a:effectLst/>
                <a:latin typeface="+mn-lt"/>
                <a:ea typeface="+mn-ea"/>
                <a:cs typeface="+mn-cs"/>
              </a:rPr>
              <a:t>patients collected 7‐point diurnal blood glucose profiles at home on three consecutive days and then once-weekly for 3 weeks</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Patients indicated whether they felt hypoglycaemic at sampling times and collected extra samples if they felt hypoglycaemic at any time during the study period. The graph at right depicts the BG concentration at which the patient felt hypoglycaemic.</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At a blood glucose concentration &lt;2mM, 75% of patients did not experience symptoms of hypoglycaemia. At a concentration &lt;3mM, 85% did not experience symptoms, suggesting that symptomatic hypoglycaemia is an unreliable indicator of biochemical hypoglycaemia.</a:t>
            </a:r>
            <a:endParaRPr lang="da-DK" dirty="0"/>
          </a:p>
        </p:txBody>
      </p:sp>
      <p:sp>
        <p:nvSpPr>
          <p:cNvPr id="4" name="Pladsholder til diasnummer 3"/>
          <p:cNvSpPr>
            <a:spLocks noGrp="1"/>
          </p:cNvSpPr>
          <p:nvPr>
            <p:ph type="sldNum" sz="quarter" idx="10"/>
          </p:nvPr>
        </p:nvSpPr>
        <p:spPr/>
        <p:txBody>
          <a:bodyPr/>
          <a:lstStyle/>
          <a:p>
            <a:fld id="{AF15587F-B74B-4692-9EBE-B83CD8D682AC}" type="slidenum">
              <a:rPr lang="da-DK" smtClean="0">
                <a:solidFill>
                  <a:prstClr val="black"/>
                </a:solidFill>
              </a:rPr>
              <a:pPr/>
              <a:t>28</a:t>
            </a:fld>
            <a:endParaRPr lang="da-DK">
              <a:solidFill>
                <a:prstClr val="black"/>
              </a:solidFill>
            </a:endParaRPr>
          </a:p>
        </p:txBody>
      </p:sp>
    </p:spTree>
    <p:extLst>
      <p:ext uri="{BB962C8B-B14F-4D97-AF65-F5344CB8AC3E}">
        <p14:creationId xmlns:p14="http://schemas.microsoft.com/office/powerpoint/2010/main" val="4200633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153 </a:t>
            </a:r>
            <a:r>
              <a:rPr lang="en-CA" sz="1200" b="0" i="0" kern="1200" dirty="0">
                <a:solidFill>
                  <a:schemeClr val="tx1"/>
                </a:solidFill>
                <a:effectLst/>
                <a:latin typeface="+mn-lt"/>
                <a:ea typeface="+mn-ea"/>
                <a:cs typeface="+mn-cs"/>
              </a:rPr>
              <a:t>patients with T1DM were monitored with CGM for 7 days and recorded hypoglycaemic symptoms.</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A total of 74% of all episodes were asymptomatic</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Higher fractions of asymptomatic hypoglycaemia in patients with impaired awareness</a:t>
            </a:r>
            <a:endParaRPr lang="da-DK" dirty="0"/>
          </a:p>
        </p:txBody>
      </p:sp>
      <p:sp>
        <p:nvSpPr>
          <p:cNvPr id="4" name="Pladsholder til diasnummer 3"/>
          <p:cNvSpPr>
            <a:spLocks noGrp="1"/>
          </p:cNvSpPr>
          <p:nvPr>
            <p:ph type="sldNum" sz="quarter" idx="10"/>
          </p:nvPr>
        </p:nvSpPr>
        <p:spPr/>
        <p:txBody>
          <a:bodyPr/>
          <a:lstStyle/>
          <a:p>
            <a:fld id="{AF15587F-B74B-4692-9EBE-B83CD8D682AC}" type="slidenum">
              <a:rPr lang="da-DK" smtClean="0">
                <a:solidFill>
                  <a:prstClr val="black"/>
                </a:solidFill>
              </a:rPr>
              <a:pPr/>
              <a:t>29</a:t>
            </a:fld>
            <a:endParaRPr lang="da-DK">
              <a:solidFill>
                <a:prstClr val="black"/>
              </a:solidFill>
            </a:endParaRPr>
          </a:p>
        </p:txBody>
      </p:sp>
    </p:spTree>
    <p:extLst>
      <p:ext uri="{BB962C8B-B14F-4D97-AF65-F5344CB8AC3E}">
        <p14:creationId xmlns:p14="http://schemas.microsoft.com/office/powerpoint/2010/main" val="3659138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B5E6FD3C-18ED-4BEC-9ECA-2B9CA815A96B}" type="slidenum">
              <a:rPr lang="da-DK" smtClean="0"/>
              <a:t>3</a:t>
            </a:fld>
            <a:endParaRPr lang="da-DK"/>
          </a:p>
        </p:txBody>
      </p:sp>
    </p:spTree>
    <p:extLst>
      <p:ext uri="{BB962C8B-B14F-4D97-AF65-F5344CB8AC3E}">
        <p14:creationId xmlns:p14="http://schemas.microsoft.com/office/powerpoint/2010/main" val="2688533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2588" y="685800"/>
            <a:ext cx="6094412" cy="3429000"/>
          </a:xfrm>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19 patients with type 1 diabetes with normal hypoglycaemia awareness were matched for age, sex, duration of diabetes and glycaemic control with 19 patients with impaired awareness of hypoglycaemia</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Frequency of severe hypoglycaemia in the preceding year was estimated retrospectively</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Capillary blood glucose was monitored prospectively four times daily, over a 4-week period</a:t>
            </a:r>
          </a:p>
          <a:p>
            <a:pPr marL="171450" indent="-171450">
              <a:buFont typeface="Arial" panose="020B0604020202020204" pitchFamily="34" charset="0"/>
              <a:buChar char="•"/>
            </a:pPr>
            <a:r>
              <a:rPr lang="en-CA" sz="1200" b="0" i="0" kern="1200" dirty="0">
                <a:solidFill>
                  <a:schemeClr val="tx1"/>
                </a:solidFill>
                <a:effectLst/>
                <a:latin typeface="+mn-lt"/>
                <a:ea typeface="+mn-ea"/>
                <a:cs typeface="+mn-cs"/>
              </a:rPr>
              <a:t>All blood glucose values &lt;3 mmol/L were recorded and classified by symptom response.</a:t>
            </a:r>
            <a:endParaRPr lang="da-DK" dirty="0"/>
          </a:p>
        </p:txBody>
      </p:sp>
      <p:sp>
        <p:nvSpPr>
          <p:cNvPr id="4" name="Pladsholder til diasnummer 3"/>
          <p:cNvSpPr>
            <a:spLocks noGrp="1"/>
          </p:cNvSpPr>
          <p:nvPr>
            <p:ph type="sldNum" sz="quarter" idx="10"/>
          </p:nvPr>
        </p:nvSpPr>
        <p:spPr/>
        <p:txBody>
          <a:bodyPr/>
          <a:lstStyle/>
          <a:p>
            <a:fld id="{AF15587F-B74B-4692-9EBE-B83CD8D682AC}" type="slidenum">
              <a:rPr lang="da-DK" smtClean="0">
                <a:solidFill>
                  <a:prstClr val="black"/>
                </a:solidFill>
              </a:rPr>
              <a:pPr/>
              <a:t>30</a:t>
            </a:fld>
            <a:endParaRPr lang="da-DK">
              <a:solidFill>
                <a:prstClr val="black"/>
              </a:solidFill>
            </a:endParaRPr>
          </a:p>
        </p:txBody>
      </p:sp>
    </p:spTree>
    <p:extLst>
      <p:ext uri="{BB962C8B-B14F-4D97-AF65-F5344CB8AC3E}">
        <p14:creationId xmlns:p14="http://schemas.microsoft.com/office/powerpoint/2010/main" val="21488651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en-CA" sz="1200" b="0" i="0" kern="1200" dirty="0">
                <a:solidFill>
                  <a:schemeClr val="tx1"/>
                </a:solidFill>
                <a:effectLst/>
                <a:latin typeface="+mn-lt"/>
                <a:ea typeface="+mn-ea"/>
                <a:cs typeface="+mn-cs"/>
              </a:rPr>
              <a:t>A questionnaire including the three methods was filled in by 372 outpatients with type 1 diabetes [43% women, age 51±14 years (</a:t>
            </a:r>
            <a:r>
              <a:rPr lang="en-CA" sz="1200" b="0" i="0" kern="1200" dirty="0" err="1">
                <a:solidFill>
                  <a:schemeClr val="tx1"/>
                </a:solidFill>
                <a:effectLst/>
                <a:latin typeface="+mn-lt"/>
                <a:ea typeface="+mn-ea"/>
                <a:cs typeface="+mn-cs"/>
              </a:rPr>
              <a:t>mean±SD</a:t>
            </a:r>
            <a:r>
              <a:rPr lang="en-CA" sz="1200" b="0" i="0" kern="1200" dirty="0">
                <a:solidFill>
                  <a:schemeClr val="tx1"/>
                </a:solidFill>
                <a:effectLst/>
                <a:latin typeface="+mn-lt"/>
                <a:ea typeface="+mn-ea"/>
                <a:cs typeface="+mn-cs"/>
              </a:rPr>
              <a:t>)], duration of diabetes 24±13 years, and HbA</a:t>
            </a:r>
            <a:r>
              <a:rPr lang="en-CA" sz="1200" b="0" i="0" kern="1200" baseline="-25000" dirty="0">
                <a:solidFill>
                  <a:schemeClr val="tx1"/>
                </a:solidFill>
                <a:effectLst/>
                <a:latin typeface="+mn-lt"/>
                <a:ea typeface="+mn-ea"/>
                <a:cs typeface="+mn-cs"/>
              </a:rPr>
              <a:t>1c</a:t>
            </a:r>
            <a:r>
              <a:rPr lang="en-CA" sz="1200" b="0" i="0" kern="1200" dirty="0">
                <a:solidFill>
                  <a:schemeClr val="tx1"/>
                </a:solidFill>
                <a:effectLst/>
                <a:latin typeface="+mn-lt"/>
                <a:ea typeface="+mn-ea"/>
                <a:cs typeface="+mn-cs"/>
              </a:rPr>
              <a:t>8.2±1.0%). </a:t>
            </a:r>
          </a:p>
          <a:p>
            <a:r>
              <a:rPr lang="en-CA" dirty="0"/>
              <a:t>All three methods for assessment of hypoglycaemia awareness are feasible in clinical practice since the degree of awareness is associated with risk of severe hypoglycaemia. </a:t>
            </a:r>
            <a:endParaRPr lang="da-DK" dirty="0"/>
          </a:p>
        </p:txBody>
      </p:sp>
      <p:sp>
        <p:nvSpPr>
          <p:cNvPr id="4" name="Pladsholder til diasnummer 3"/>
          <p:cNvSpPr>
            <a:spLocks noGrp="1"/>
          </p:cNvSpPr>
          <p:nvPr>
            <p:ph type="sldNum" sz="quarter" idx="10"/>
          </p:nvPr>
        </p:nvSpPr>
        <p:spPr/>
        <p:txBody>
          <a:bodyPr/>
          <a:lstStyle/>
          <a:p>
            <a:fld id="{AF15587F-B74B-4692-9EBE-B83CD8D682AC}" type="slidenum">
              <a:rPr lang="da-DK" smtClean="0">
                <a:solidFill>
                  <a:prstClr val="black"/>
                </a:solidFill>
              </a:rPr>
              <a:pPr/>
              <a:t>31</a:t>
            </a:fld>
            <a:endParaRPr lang="da-DK">
              <a:solidFill>
                <a:prstClr val="black"/>
              </a:solidFill>
            </a:endParaRPr>
          </a:p>
        </p:txBody>
      </p:sp>
    </p:spTree>
    <p:extLst>
      <p:ext uri="{BB962C8B-B14F-4D97-AF65-F5344CB8AC3E}">
        <p14:creationId xmlns:p14="http://schemas.microsoft.com/office/powerpoint/2010/main" val="2764910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kern="1200" dirty="0">
                <a:solidFill>
                  <a:schemeClr val="tx1"/>
                </a:solidFill>
                <a:effectLst/>
                <a:latin typeface="+mn-lt"/>
                <a:ea typeface="+mn-ea"/>
                <a:cs typeface="+mn-cs"/>
              </a:rPr>
              <a:t>518 people with type 1 diabetes were recruited by random selection over a 2-year period. Participants completed a questionnaire documenting baseline characteristics and assessment of their awareness status using the Gold scoring method. The number of episodes of severe hypoglycaemia they had experienced in the preceding year was recorded retrospectively.</a:t>
            </a:r>
            <a:endParaRPr lang="en-GB" dirty="0"/>
          </a:p>
        </p:txBody>
      </p:sp>
      <p:sp>
        <p:nvSpPr>
          <p:cNvPr id="4" name="Pladsholder til diasnummer 3"/>
          <p:cNvSpPr>
            <a:spLocks noGrp="1"/>
          </p:cNvSpPr>
          <p:nvPr>
            <p:ph type="sldNum" sz="quarter" idx="10"/>
          </p:nvPr>
        </p:nvSpPr>
        <p:spPr/>
        <p:txBody>
          <a:bodyPr/>
          <a:lstStyle/>
          <a:p>
            <a:fld id="{B5E6FD3C-18ED-4BEC-9ECA-2B9CA815A96B}" type="slidenum">
              <a:rPr lang="da-DK" smtClean="0"/>
              <a:t>32</a:t>
            </a:fld>
            <a:endParaRPr lang="da-DK"/>
          </a:p>
        </p:txBody>
      </p:sp>
    </p:spTree>
    <p:extLst>
      <p:ext uri="{BB962C8B-B14F-4D97-AF65-F5344CB8AC3E}">
        <p14:creationId xmlns:p14="http://schemas.microsoft.com/office/powerpoint/2010/main" val="1243567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CA" sz="1200" b="0" i="0" kern="1200" dirty="0">
                <a:solidFill>
                  <a:schemeClr val="tx1"/>
                </a:solidFill>
                <a:effectLst/>
                <a:latin typeface="+mn-lt"/>
                <a:ea typeface="+mn-ea"/>
                <a:cs typeface="+mn-cs"/>
              </a:rPr>
              <a:t>Data were obtained from 122 people with insulin-treated T2D.</a:t>
            </a:r>
            <a:r>
              <a:rPr lang="da-DK" sz="1200" b="0" i="0" kern="1200" dirty="0">
                <a:solidFill>
                  <a:schemeClr val="tx1"/>
                </a:solidFill>
                <a:effectLst/>
                <a:latin typeface="+mn-lt"/>
                <a:ea typeface="+mn-ea"/>
                <a:cs typeface="+mn-cs"/>
              </a:rPr>
              <a:t> IAH was assessed using the Gold scoring system. </a:t>
            </a:r>
            <a:r>
              <a:rPr lang="en-CA" dirty="0"/>
              <a:t>Previous exposure to severe hypoglycaemia (events requiring external assistance) was estimated retrospectively for the year preceding the study</a:t>
            </a:r>
            <a:endParaRPr lang="en-CA" sz="1200" b="0" i="0" kern="1200" dirty="0">
              <a:solidFill>
                <a:schemeClr val="tx1"/>
              </a:solidFill>
              <a:effectLst/>
              <a:latin typeface="+mn-lt"/>
              <a:ea typeface="+mn-ea"/>
              <a:cs typeface="+mn-cs"/>
            </a:endParaRPr>
          </a:p>
        </p:txBody>
      </p:sp>
      <p:sp>
        <p:nvSpPr>
          <p:cNvPr id="4" name="Pladsholder til diasnummer 3"/>
          <p:cNvSpPr>
            <a:spLocks noGrp="1"/>
          </p:cNvSpPr>
          <p:nvPr>
            <p:ph type="sldNum" sz="quarter" idx="10"/>
          </p:nvPr>
        </p:nvSpPr>
        <p:spPr/>
        <p:txBody>
          <a:bodyPr/>
          <a:lstStyle/>
          <a:p>
            <a:fld id="{B5E6FD3C-18ED-4BEC-9ECA-2B9CA815A96B}" type="slidenum">
              <a:rPr lang="da-DK" smtClean="0"/>
              <a:t>33</a:t>
            </a:fld>
            <a:endParaRPr lang="da-DK"/>
          </a:p>
        </p:txBody>
      </p:sp>
    </p:spTree>
    <p:extLst>
      <p:ext uri="{BB962C8B-B14F-4D97-AF65-F5344CB8AC3E}">
        <p14:creationId xmlns:p14="http://schemas.microsoft.com/office/powerpoint/2010/main" val="32728862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b="0" u="none" dirty="0"/>
              <a:t>It</a:t>
            </a:r>
            <a:r>
              <a:rPr lang="en-GB" b="0" u="none" baseline="0" dirty="0"/>
              <a:t> can be difficult to dissociate the impact of impaired awareness of hypoglycaemia from that of having had severe episodes. </a:t>
            </a:r>
          </a:p>
          <a:p>
            <a:pPr marL="171450" indent="-171450">
              <a:buFont typeface="Arial" panose="020B0604020202020204" pitchFamily="34" charset="0"/>
              <a:buChar char="•"/>
            </a:pPr>
            <a:r>
              <a:rPr lang="en-GB" b="0" u="none" baseline="0" dirty="0"/>
              <a:t>This study involved 38 people with type 1 diabetes who had a Gold Score&gt;4, three or more episodes of blood glucose levels of &lt;3mmol/L (54 mg/dl) without detecting symptoms in 2 weeks of blood glucose results and at least one episode of severe hypoglycaemia, deﬁned as requiring third party assistance in the last 2 years. </a:t>
            </a:r>
            <a:endParaRPr lang="en-GB" b="0" u="none" dirty="0"/>
          </a:p>
        </p:txBody>
      </p:sp>
      <p:sp>
        <p:nvSpPr>
          <p:cNvPr id="4" name="Slide Number Placeholder 3"/>
          <p:cNvSpPr>
            <a:spLocks noGrp="1"/>
          </p:cNvSpPr>
          <p:nvPr>
            <p:ph type="sldNum" sz="quarter" idx="10"/>
          </p:nvPr>
        </p:nvSpPr>
        <p:spPr/>
        <p:txBody>
          <a:bodyPr/>
          <a:lstStyle/>
          <a:p>
            <a:fld id="{0D4F629A-EA1C-443A-9752-1441F7277F7F}" type="slidenum">
              <a:rPr lang="en-US" smtClean="0"/>
              <a:t>34</a:t>
            </a:fld>
            <a:endParaRPr lang="en-US" dirty="0"/>
          </a:p>
        </p:txBody>
      </p:sp>
    </p:spTree>
    <p:extLst>
      <p:ext uri="{BB962C8B-B14F-4D97-AF65-F5344CB8AC3E}">
        <p14:creationId xmlns:p14="http://schemas.microsoft.com/office/powerpoint/2010/main" val="30026660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none" dirty="0"/>
              <a:t>It is often not easy to distinguish</a:t>
            </a:r>
            <a:r>
              <a:rPr lang="en-GB" b="0" u="none" baseline="0" dirty="0"/>
              <a:t> the impact of impaired awareness of hypoglycaemia on the family from that of severe episodes of hypoglycaemia but in the above study, </a:t>
            </a:r>
            <a:r>
              <a:rPr lang="en-US" b="0" u="none" baseline="0" dirty="0"/>
              <a:t>researchers spoke to family members of people who had been recruited into a study </a:t>
            </a:r>
            <a:r>
              <a:rPr lang="en-GB" b="0" u="none" baseline="0" dirty="0"/>
              <a:t>by virtue of having type 1 diabetes and impaired awareness and Gold score ≥4.</a:t>
            </a:r>
            <a:endParaRPr lang="en-GB" b="0" u="none" dirty="0"/>
          </a:p>
        </p:txBody>
      </p:sp>
      <p:sp>
        <p:nvSpPr>
          <p:cNvPr id="4" name="Slide Number Placeholder 3"/>
          <p:cNvSpPr>
            <a:spLocks noGrp="1"/>
          </p:cNvSpPr>
          <p:nvPr>
            <p:ph type="sldNum" sz="quarter" idx="10"/>
          </p:nvPr>
        </p:nvSpPr>
        <p:spPr/>
        <p:txBody>
          <a:bodyPr/>
          <a:lstStyle/>
          <a:p>
            <a:fld id="{0D4F629A-EA1C-443A-9752-1441F7277F7F}" type="slidenum">
              <a:rPr lang="en-US" smtClean="0"/>
              <a:t>35</a:t>
            </a:fld>
            <a:endParaRPr lang="en-US" dirty="0"/>
          </a:p>
        </p:txBody>
      </p:sp>
    </p:spTree>
    <p:extLst>
      <p:ext uri="{BB962C8B-B14F-4D97-AF65-F5344CB8AC3E}">
        <p14:creationId xmlns:p14="http://schemas.microsoft.com/office/powerpoint/2010/main" val="1868833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36</a:t>
            </a:fld>
            <a:endParaRPr lang="da-DK"/>
          </a:p>
        </p:txBody>
      </p:sp>
    </p:spTree>
    <p:extLst>
      <p:ext uri="{BB962C8B-B14F-4D97-AF65-F5344CB8AC3E}">
        <p14:creationId xmlns:p14="http://schemas.microsoft.com/office/powerpoint/2010/main" val="2061833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2EF6F8B-D9F2-42A9-80BD-610F3392A3EF}" type="slidenum">
              <a:rPr lang="en-US" altLang="en-US" smtClean="0">
                <a:latin typeface="Calibri" panose="020F0502020204030204" pitchFamily="34" charset="0"/>
              </a:rPr>
              <a:pPr eaLnBrk="1" hangingPunct="1"/>
              <a:t>37</a:t>
            </a:fld>
            <a:endParaRPr lang="en-US" altLang="en-US" dirty="0">
              <a:latin typeface="Calibri" panose="020F0502020204030204" pitchFamily="34" charset="0"/>
            </a:endParaRPr>
          </a:p>
        </p:txBody>
      </p:sp>
      <p:sp>
        <p:nvSpPr>
          <p:cNvPr id="7270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1" rIns="91424" bIns="45711"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A54832AD-E0C1-40F3-8F81-A6D3C44F1575}" type="slidenum">
              <a:rPr lang="en-AU" altLang="en-US" sz="1200">
                <a:latin typeface="Calibri" panose="020F0502020204030204" pitchFamily="34" charset="0"/>
              </a:rPr>
              <a:pPr algn="r" eaLnBrk="1" hangingPunct="1"/>
              <a:t>37</a:t>
            </a:fld>
            <a:endParaRPr lang="en-AU" altLang="en-US" sz="1200" dirty="0">
              <a:latin typeface="Calibri" panose="020F0502020204030204" pitchFamily="34" charset="0"/>
            </a:endParaRPr>
          </a:p>
        </p:txBody>
      </p:sp>
      <p:sp>
        <p:nvSpPr>
          <p:cNvPr id="72708" name="Rectangle 2"/>
          <p:cNvSpPr>
            <a:spLocks noGrp="1" noRot="1" noChangeAspect="1" noChangeArrowheads="1" noTextEdit="1"/>
          </p:cNvSpPr>
          <p:nvPr>
            <p:ph type="sldImg"/>
          </p:nvPr>
        </p:nvSpPr>
        <p:spPr>
          <a:xfrm>
            <a:off x="381000" y="685800"/>
            <a:ext cx="6096000" cy="3429000"/>
          </a:xfrm>
          <a:ln/>
        </p:spPr>
      </p:sp>
      <p:sp>
        <p:nvSpPr>
          <p:cNvPr id="727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1" rIns="91424" bIns="45711"/>
          <a:lstStyle/>
          <a:p>
            <a:pPr eaLnBrk="1" hangingPunct="1"/>
            <a:r>
              <a:rPr lang="en-AU" altLang="en-US" sz="1000" dirty="0"/>
              <a:t>The incidence of </a:t>
            </a:r>
            <a:r>
              <a:rPr lang="en-AU" altLang="en-US" sz="1000" b="0" u="none" dirty="0"/>
              <a:t>IAH</a:t>
            </a:r>
            <a:r>
              <a:rPr lang="en-AU" altLang="en-US" sz="1000" dirty="0"/>
              <a:t> in children with T1DM in Western Australia was determined via a questionnaire in a study conducted by </a:t>
            </a:r>
            <a:r>
              <a:rPr lang="en-AU" altLang="en-US" sz="1000" dirty="0" err="1"/>
              <a:t>Dr.</a:t>
            </a:r>
            <a:r>
              <a:rPr lang="en-AU" altLang="en-US" sz="1000" dirty="0"/>
              <a:t> Patricia Gallego.</a:t>
            </a:r>
          </a:p>
          <a:p>
            <a:pPr eaLnBrk="1" hangingPunct="1"/>
            <a:r>
              <a:rPr lang="en-CA" sz="1200" b="0" i="0" kern="1200" dirty="0">
                <a:solidFill>
                  <a:schemeClr val="tx1"/>
                </a:solidFill>
                <a:effectLst/>
                <a:latin typeface="+mn-lt"/>
                <a:ea typeface="+mn-ea"/>
                <a:cs typeface="+mn-cs"/>
              </a:rPr>
              <a:t>Children and adolescents with type 1 diabetes aged between 6 months and 19 years and diabetes duration of at least 6 months, attending paediatric diabetes clinics at Princess Margaret Hospital were eligible to participate in the study.</a:t>
            </a:r>
            <a:endParaRPr lang="en-AU" altLang="en-US" sz="1000" dirty="0"/>
          </a:p>
          <a:p>
            <a:pPr eaLnBrk="1" hangingPunct="1"/>
            <a:r>
              <a:rPr lang="en-AU" altLang="en-US" sz="1000" dirty="0"/>
              <a:t>IAH was defined as patients having a Clarke score ≥4.</a:t>
            </a:r>
          </a:p>
          <a:p>
            <a:pPr eaLnBrk="1" hangingPunct="1"/>
            <a:r>
              <a:rPr lang="en-AU" altLang="en-US" sz="1000" dirty="0"/>
              <a:t>The incidence of hypoglycaemia unawareness was very high at 29% in this population and in this group. The rate of severe hypoglycaemic events was almost double compared to children with normal awareness.</a:t>
            </a:r>
          </a:p>
          <a:p>
            <a:pPr eaLnBrk="1" hangingPunct="1"/>
            <a:endParaRPr lang="en-AU" altLang="en-US" dirty="0"/>
          </a:p>
        </p:txBody>
      </p:sp>
    </p:spTree>
    <p:extLst>
      <p:ext uri="{BB962C8B-B14F-4D97-AF65-F5344CB8AC3E}">
        <p14:creationId xmlns:p14="http://schemas.microsoft.com/office/powerpoint/2010/main" val="9523867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200" b="0" i="0" kern="1200" dirty="0">
                <a:solidFill>
                  <a:schemeClr val="tx1"/>
                </a:solidFill>
                <a:effectLst/>
                <a:latin typeface="+mn-lt"/>
                <a:ea typeface="+mn-ea"/>
                <a:cs typeface="+mn-cs"/>
              </a:rPr>
              <a:t>Questionnaires were completed by 98 children with T1D (mean age 10.6 years) and their parent(s), and hospital admission data for the previous year were collected. Awareness of hypoglycaemia was assessed using ‘Clarke’ or ‘Gold’ scoring systems. For 4 weeks, participants performed routine blood glucose measurements and completed questionnaires after each episode of hypoglycaemia.</a:t>
            </a:r>
          </a:p>
          <a:p>
            <a:r>
              <a:rPr lang="en-CA" sz="1200" b="0" i="0" kern="1200" dirty="0">
                <a:solidFill>
                  <a:schemeClr val="tx1"/>
                </a:solidFill>
                <a:effectLst/>
                <a:latin typeface="+mn-lt"/>
                <a:ea typeface="+mn-ea"/>
                <a:cs typeface="+mn-cs"/>
              </a:rPr>
              <a:t>The Gold questionnaire classified a greater proportion of the participants as having IAH than the 'Clarke' questionnaire. </a:t>
            </a:r>
            <a:endParaRPr lang="en-AU" dirty="0"/>
          </a:p>
        </p:txBody>
      </p:sp>
      <p:sp>
        <p:nvSpPr>
          <p:cNvPr id="4" name="Slide Number Placeholder 3"/>
          <p:cNvSpPr>
            <a:spLocks noGrp="1"/>
          </p:cNvSpPr>
          <p:nvPr>
            <p:ph type="sldNum" sz="quarter" idx="10"/>
          </p:nvPr>
        </p:nvSpPr>
        <p:spPr/>
        <p:txBody>
          <a:bodyPr/>
          <a:lstStyle/>
          <a:p>
            <a:fld id="{E6E76F68-F6C5-4CCA-BB08-9FE757E4B525}" type="slidenum">
              <a:rPr lang="en-AU" smtClean="0"/>
              <a:t>38</a:t>
            </a:fld>
            <a:endParaRPr lang="en-AU"/>
          </a:p>
        </p:txBody>
      </p:sp>
    </p:spTree>
    <p:extLst>
      <p:ext uri="{BB962C8B-B14F-4D97-AF65-F5344CB8AC3E}">
        <p14:creationId xmlns:p14="http://schemas.microsoft.com/office/powerpoint/2010/main" val="12778807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E6E76F68-F6C5-4CCA-BB08-9FE757E4B525}" type="slidenum">
              <a:rPr lang="en-AU" smtClean="0"/>
              <a:t>39</a:t>
            </a:fld>
            <a:endParaRPr lang="en-AU"/>
          </a:p>
        </p:txBody>
      </p:sp>
    </p:spTree>
    <p:extLst>
      <p:ext uri="{BB962C8B-B14F-4D97-AF65-F5344CB8AC3E}">
        <p14:creationId xmlns:p14="http://schemas.microsoft.com/office/powerpoint/2010/main" val="3910833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4</a:t>
            </a:fld>
            <a:endParaRPr lang="da-DK"/>
          </a:p>
        </p:txBody>
      </p:sp>
    </p:spTree>
    <p:extLst>
      <p:ext uri="{BB962C8B-B14F-4D97-AF65-F5344CB8AC3E}">
        <p14:creationId xmlns:p14="http://schemas.microsoft.com/office/powerpoint/2010/main" val="32215513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dirty="0"/>
              <a:t>Prevalence of IAH was significantly lower in the 2015 cohort compared to 2002.</a:t>
            </a:r>
          </a:p>
          <a:p>
            <a:r>
              <a:rPr lang="en-AU" dirty="0"/>
              <a:t>Note that the reduction in severe hypoglycaemia may be attributed to increased use of insulin analogues, insulin pump therapy, improved diabetes education, or more effective glycaemic control</a:t>
            </a:r>
          </a:p>
        </p:txBody>
      </p:sp>
      <p:sp>
        <p:nvSpPr>
          <p:cNvPr id="4" name="Slide Number Placeholder 3"/>
          <p:cNvSpPr>
            <a:spLocks noGrp="1"/>
          </p:cNvSpPr>
          <p:nvPr>
            <p:ph type="sldNum" sz="quarter" idx="10"/>
          </p:nvPr>
        </p:nvSpPr>
        <p:spPr/>
        <p:txBody>
          <a:bodyPr/>
          <a:lstStyle/>
          <a:p>
            <a:fld id="{E6E76F68-F6C5-4CCA-BB08-9FE757E4B525}" type="slidenum">
              <a:rPr lang="en-AU" smtClean="0"/>
              <a:t>40</a:t>
            </a:fld>
            <a:endParaRPr lang="en-AU"/>
          </a:p>
        </p:txBody>
      </p:sp>
    </p:spTree>
    <p:extLst>
      <p:ext uri="{BB962C8B-B14F-4D97-AF65-F5344CB8AC3E}">
        <p14:creationId xmlns:p14="http://schemas.microsoft.com/office/powerpoint/2010/main" val="39936981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Severe hypoglycaemia in children has consequences in their parents or caregivers. </a:t>
            </a:r>
            <a:endParaRPr lang="en-GB" dirty="0"/>
          </a:p>
        </p:txBody>
      </p:sp>
      <p:sp>
        <p:nvSpPr>
          <p:cNvPr id="4" name="Slide Number Placeholder 3"/>
          <p:cNvSpPr>
            <a:spLocks noGrp="1"/>
          </p:cNvSpPr>
          <p:nvPr>
            <p:ph type="sldNum" sz="quarter" idx="10"/>
          </p:nvPr>
        </p:nvSpPr>
        <p:spPr/>
        <p:txBody>
          <a:bodyPr/>
          <a:lstStyle/>
          <a:p>
            <a:fld id="{0D4F629A-EA1C-443A-9752-1441F7277F7F}" type="slidenum">
              <a:rPr lang="en-US" smtClean="0"/>
              <a:t>41</a:t>
            </a:fld>
            <a:endParaRPr lang="en-US" dirty="0"/>
          </a:p>
        </p:txBody>
      </p:sp>
    </p:spTree>
    <p:extLst>
      <p:ext uri="{BB962C8B-B14F-4D97-AF65-F5344CB8AC3E}">
        <p14:creationId xmlns:p14="http://schemas.microsoft.com/office/powerpoint/2010/main" val="35959529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42</a:t>
            </a:fld>
            <a:endParaRPr lang="da-DK"/>
          </a:p>
        </p:txBody>
      </p:sp>
    </p:spTree>
    <p:extLst>
      <p:ext uri="{BB962C8B-B14F-4D97-AF65-F5344CB8AC3E}">
        <p14:creationId xmlns:p14="http://schemas.microsoft.com/office/powerpoint/2010/main" val="15949540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da-DK" dirty="0"/>
              <a:t>Previous studies have shown that the symptoms associated with hypoglycaemia are common in the elderly population. Additionally, normal glycaemic thresholds for symptom generation or cognitive impairment in the younger population are shifted downwards in the elderly.</a:t>
            </a:r>
          </a:p>
        </p:txBody>
      </p:sp>
      <p:sp>
        <p:nvSpPr>
          <p:cNvPr id="4" name="Pladsholder til diasnummer 3"/>
          <p:cNvSpPr>
            <a:spLocks noGrp="1"/>
          </p:cNvSpPr>
          <p:nvPr>
            <p:ph type="sldNum" sz="quarter" idx="10"/>
          </p:nvPr>
        </p:nvSpPr>
        <p:spPr/>
        <p:txBody>
          <a:bodyPr/>
          <a:lstStyle/>
          <a:p>
            <a:fld id="{3B4227C1-D9A9-42F0-B8F5-BE24A4CA538E}" type="slidenum">
              <a:rPr lang="da-DK" smtClean="0"/>
              <a:t>43</a:t>
            </a:fld>
            <a:endParaRPr lang="da-DK"/>
          </a:p>
        </p:txBody>
      </p:sp>
    </p:spTree>
    <p:extLst>
      <p:ext uri="{BB962C8B-B14F-4D97-AF65-F5344CB8AC3E}">
        <p14:creationId xmlns:p14="http://schemas.microsoft.com/office/powerpoint/2010/main" val="1436680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da-DK" dirty="0"/>
              <a:t>Comorbidities from other diseases associated with the elderly population increase the difficulty in recognizing hypoglycaemia in elderly populations due to overlapping symptoms.</a:t>
            </a:r>
          </a:p>
        </p:txBody>
      </p:sp>
      <p:sp>
        <p:nvSpPr>
          <p:cNvPr id="4" name="Pladsholder til diasnummer 3"/>
          <p:cNvSpPr>
            <a:spLocks noGrp="1"/>
          </p:cNvSpPr>
          <p:nvPr>
            <p:ph type="sldNum" sz="quarter" idx="10"/>
          </p:nvPr>
        </p:nvSpPr>
        <p:spPr/>
        <p:txBody>
          <a:bodyPr/>
          <a:lstStyle/>
          <a:p>
            <a:fld id="{3B4227C1-D9A9-42F0-B8F5-BE24A4CA538E}" type="slidenum">
              <a:rPr lang="da-DK" smtClean="0"/>
              <a:t>44</a:t>
            </a:fld>
            <a:endParaRPr lang="da-DK"/>
          </a:p>
        </p:txBody>
      </p:sp>
    </p:spTree>
    <p:extLst>
      <p:ext uri="{BB962C8B-B14F-4D97-AF65-F5344CB8AC3E}">
        <p14:creationId xmlns:p14="http://schemas.microsoft.com/office/powerpoint/2010/main" val="770271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da-DK" dirty="0"/>
              <a:t>The elderly population faces different consequences of hypoglycaemia than in the younger population. </a:t>
            </a:r>
          </a:p>
        </p:txBody>
      </p:sp>
      <p:sp>
        <p:nvSpPr>
          <p:cNvPr id="4" name="Pladsholder til diasnummer 3"/>
          <p:cNvSpPr>
            <a:spLocks noGrp="1"/>
          </p:cNvSpPr>
          <p:nvPr>
            <p:ph type="sldNum" sz="quarter" idx="10"/>
          </p:nvPr>
        </p:nvSpPr>
        <p:spPr/>
        <p:txBody>
          <a:bodyPr/>
          <a:lstStyle/>
          <a:p>
            <a:fld id="{3B4227C1-D9A9-42F0-B8F5-BE24A4CA538E}" type="slidenum">
              <a:rPr lang="da-DK" smtClean="0"/>
              <a:t>45</a:t>
            </a:fld>
            <a:endParaRPr lang="da-DK"/>
          </a:p>
        </p:txBody>
      </p:sp>
    </p:spTree>
    <p:extLst>
      <p:ext uri="{BB962C8B-B14F-4D97-AF65-F5344CB8AC3E}">
        <p14:creationId xmlns:p14="http://schemas.microsoft.com/office/powerpoint/2010/main" val="20567342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46</a:t>
            </a:fld>
            <a:endParaRPr lang="da-DK"/>
          </a:p>
        </p:txBody>
      </p:sp>
    </p:spTree>
    <p:extLst>
      <p:ext uri="{BB962C8B-B14F-4D97-AF65-F5344CB8AC3E}">
        <p14:creationId xmlns:p14="http://schemas.microsoft.com/office/powerpoint/2010/main" val="23988036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da-DK" b="0" u="none" baseline="0" dirty="0"/>
              <a:t>In this study, responses to experimentally induced hypoglycaemia (left) were measured in 12 people with type 1 diabetes and recurrent severe hypoglycaemia before and after avoidance of exposure to measured plasma glucose of under 3 mmol/L for at least 3 weeks. In all, adrenaline and symptom responses were restored. Six had intensively treated type 1 diabetes, six had problematic hypoglycaemia as part of genreally looser diabetes self-maangement but all showed the improvement. Outside the setting of research, not all were able to maintain the benefit, achieved by investigator-driven insuin dose adjusments during the trial. This study was conducted in the pre-DAFNE era in the UK.   </a:t>
            </a:r>
            <a:endParaRPr lang="da-DK" b="0" u="none" dirty="0"/>
          </a:p>
        </p:txBody>
      </p:sp>
      <p:sp>
        <p:nvSpPr>
          <p:cNvPr id="4" name="Pladsholder til diasnummer 3"/>
          <p:cNvSpPr>
            <a:spLocks noGrp="1"/>
          </p:cNvSpPr>
          <p:nvPr>
            <p:ph type="sldNum" sz="quarter" idx="10"/>
          </p:nvPr>
        </p:nvSpPr>
        <p:spPr/>
        <p:txBody>
          <a:bodyPr/>
          <a:lstStyle/>
          <a:p>
            <a:fld id="{B5E6FD3C-18ED-4BEC-9ECA-2B9CA815A96B}" type="slidenum">
              <a:rPr lang="da-DK" smtClean="0"/>
              <a:t>47</a:t>
            </a:fld>
            <a:endParaRPr lang="da-DK"/>
          </a:p>
        </p:txBody>
      </p:sp>
    </p:spTree>
    <p:extLst>
      <p:ext uri="{BB962C8B-B14F-4D97-AF65-F5344CB8AC3E}">
        <p14:creationId xmlns:p14="http://schemas.microsoft.com/office/powerpoint/2010/main" val="16071612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Proper management is required to balance avoidance of hypoglycaemia and risk of future episodes. Improper management techniques can promote an increase in hypoglycaemia risk.</a:t>
            </a:r>
            <a:endParaRPr lang="en-GB" dirty="0"/>
          </a:p>
        </p:txBody>
      </p:sp>
      <p:sp>
        <p:nvSpPr>
          <p:cNvPr id="4" name="Slide Number Placeholder 3"/>
          <p:cNvSpPr>
            <a:spLocks noGrp="1"/>
          </p:cNvSpPr>
          <p:nvPr>
            <p:ph type="sldNum" sz="quarter" idx="10"/>
          </p:nvPr>
        </p:nvSpPr>
        <p:spPr/>
        <p:txBody>
          <a:bodyPr/>
          <a:lstStyle/>
          <a:p>
            <a:fld id="{0D4F629A-EA1C-443A-9752-1441F7277F7F}" type="slidenum">
              <a:rPr lang="en-US" smtClean="0"/>
              <a:t>48</a:t>
            </a:fld>
            <a:endParaRPr lang="en-US" dirty="0"/>
          </a:p>
        </p:txBody>
      </p:sp>
    </p:spTree>
    <p:extLst>
      <p:ext uri="{BB962C8B-B14F-4D97-AF65-F5344CB8AC3E}">
        <p14:creationId xmlns:p14="http://schemas.microsoft.com/office/powerpoint/2010/main" val="640513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 number of strategies can be employed to manage IAH and hypoglycaemia. Frequent episodes of hypoglycaemia are associated with IAH. Thus, reversal or avoidance of hypoglycaemia can reduce IAH. </a:t>
            </a:r>
          </a:p>
          <a:p>
            <a:r>
              <a:rPr lang="da-DK" dirty="0"/>
              <a:t>Educational programs including those listed can also improve IAH.</a:t>
            </a:r>
          </a:p>
          <a:p>
            <a:r>
              <a:rPr lang="da-DK" dirty="0"/>
              <a:t>Careful monitoring of blood glucose, especially during high-risk activities, can be employed and bolstered through the use of technology such as CGM.</a:t>
            </a:r>
          </a:p>
        </p:txBody>
      </p:sp>
      <p:sp>
        <p:nvSpPr>
          <p:cNvPr id="4" name="Pladsholder til diasnummer 3"/>
          <p:cNvSpPr>
            <a:spLocks noGrp="1"/>
          </p:cNvSpPr>
          <p:nvPr>
            <p:ph type="sldNum" sz="quarter" idx="10"/>
          </p:nvPr>
        </p:nvSpPr>
        <p:spPr/>
        <p:txBody>
          <a:bodyPr/>
          <a:lstStyle/>
          <a:p>
            <a:fld id="{B5E6FD3C-18ED-4BEC-9ECA-2B9CA815A96B}" type="slidenum">
              <a:rPr lang="da-DK" smtClean="0"/>
              <a:t>49</a:t>
            </a:fld>
            <a:endParaRPr lang="da-DK"/>
          </a:p>
        </p:txBody>
      </p:sp>
    </p:spTree>
    <p:extLst>
      <p:ext uri="{BB962C8B-B14F-4D97-AF65-F5344CB8AC3E}">
        <p14:creationId xmlns:p14="http://schemas.microsoft.com/office/powerpoint/2010/main" val="3258090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5</a:t>
            </a:fld>
            <a:endParaRPr lang="da-DK"/>
          </a:p>
        </p:txBody>
      </p:sp>
    </p:spTree>
    <p:extLst>
      <p:ext uri="{BB962C8B-B14F-4D97-AF65-F5344CB8AC3E}">
        <p14:creationId xmlns:p14="http://schemas.microsoft.com/office/powerpoint/2010/main" val="30583077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50</a:t>
            </a:fld>
            <a:endParaRPr lang="da-DK"/>
          </a:p>
        </p:txBody>
      </p:sp>
    </p:spTree>
    <p:extLst>
      <p:ext uri="{BB962C8B-B14F-4D97-AF65-F5344CB8AC3E}">
        <p14:creationId xmlns:p14="http://schemas.microsoft.com/office/powerpoint/2010/main" val="34941598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D4F629A-EA1C-443A-9752-1441F7277F7F}" type="slidenum">
              <a:rPr lang="en-US" smtClean="0"/>
              <a:t>51</a:t>
            </a:fld>
            <a:endParaRPr lang="en-US" dirty="0"/>
          </a:p>
        </p:txBody>
      </p:sp>
    </p:spTree>
    <p:extLst>
      <p:ext uri="{BB962C8B-B14F-4D97-AF65-F5344CB8AC3E}">
        <p14:creationId xmlns:p14="http://schemas.microsoft.com/office/powerpoint/2010/main" val="11718833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64C5FD2D-F982-3E45-8C33-63491472331A}" type="slidenum">
              <a:rPr lang="en-US" smtClean="0"/>
              <a:t>52</a:t>
            </a:fld>
            <a:endParaRPr lang="en-US"/>
          </a:p>
        </p:txBody>
      </p:sp>
    </p:spTree>
    <p:extLst>
      <p:ext uri="{BB962C8B-B14F-4D97-AF65-F5344CB8AC3E}">
        <p14:creationId xmlns:p14="http://schemas.microsoft.com/office/powerpoint/2010/main" val="35103000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53</a:t>
            </a:fld>
            <a:endParaRPr lang="da-DK"/>
          </a:p>
        </p:txBody>
      </p:sp>
    </p:spTree>
    <p:extLst>
      <p:ext uri="{BB962C8B-B14F-4D97-AF65-F5344CB8AC3E}">
        <p14:creationId xmlns:p14="http://schemas.microsoft.com/office/powerpoint/2010/main" val="29572640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Slide Image Placeholder 1"/>
          <p:cNvSpPr>
            <a:spLocks noGrp="1" noRot="1" noChangeAspect="1" noTextEdit="1"/>
          </p:cNvSpPr>
          <p:nvPr>
            <p:ph type="sldImg"/>
          </p:nvPr>
        </p:nvSpPr>
        <p:spPr>
          <a:xfrm>
            <a:off x="381000" y="685800"/>
            <a:ext cx="6096000" cy="3429000"/>
          </a:xfrm>
          <a:ln/>
        </p:spPr>
      </p:sp>
      <p:sp>
        <p:nvSpPr>
          <p:cNvPr id="442370" name="Notes Placeholder 2"/>
          <p:cNvSpPr>
            <a:spLocks noGrp="1"/>
          </p:cNvSpPr>
          <p:nvPr>
            <p:ph type="body" idx="1"/>
          </p:nvPr>
        </p:nvSpPr>
        <p:spPr>
          <a:noFill/>
          <a:ln/>
        </p:spPr>
        <p:txBody>
          <a:bodyPr/>
          <a:lstStyle/>
          <a:p>
            <a:pPr marL="171450" indent="-171450">
              <a:buFont typeface="Arial" panose="020B0604020202020204" pitchFamily="34" charset="0"/>
              <a:buChar char="•"/>
            </a:pPr>
            <a:r>
              <a:rPr lang="en-CA" dirty="0"/>
              <a:t>All participants wore a masked </a:t>
            </a:r>
            <a:r>
              <a:rPr lang="en-CA" dirty="0" err="1"/>
              <a:t>rtCGM</a:t>
            </a:r>
            <a:r>
              <a:rPr lang="en-CA" dirty="0"/>
              <a:t> system for 28 days and were randomly assigned to 26 weeks of unmasked </a:t>
            </a:r>
            <a:r>
              <a:rPr lang="en-CA" dirty="0" err="1"/>
              <a:t>rtCGM</a:t>
            </a:r>
            <a:r>
              <a:rPr lang="en-CA" dirty="0"/>
              <a:t> or to the control group (continuing SMBG)</a:t>
            </a:r>
          </a:p>
          <a:p>
            <a:pPr marL="171450" indent="-171450">
              <a:buFont typeface="Arial" panose="020B0604020202020204" pitchFamily="34" charset="0"/>
              <a:buChar char="•"/>
            </a:pPr>
            <a:r>
              <a:rPr lang="en-CA" dirty="0"/>
              <a:t>Block randomisation with 1:1 allocation was done centrally, with the study site as the stratifying variable</a:t>
            </a:r>
          </a:p>
          <a:p>
            <a:pPr marL="171450" indent="-171450">
              <a:buFont typeface="Arial" panose="020B0604020202020204" pitchFamily="34" charset="0"/>
              <a:buChar char="•"/>
            </a:pPr>
            <a:r>
              <a:rPr lang="en-CA" dirty="0"/>
              <a:t>Masking of participants and study sites was not possible. Control participants wore a masked </a:t>
            </a:r>
            <a:r>
              <a:rPr lang="en-CA" dirty="0" err="1"/>
              <a:t>rtCGM</a:t>
            </a:r>
            <a:r>
              <a:rPr lang="en-CA" dirty="0"/>
              <a:t> system during the follow-up phase (weeks 22–26).</a:t>
            </a:r>
          </a:p>
          <a:p>
            <a:pPr marL="171450" indent="-171450">
              <a:buFont typeface="Arial" panose="020B0604020202020204" pitchFamily="34" charset="0"/>
              <a:buChar char="•"/>
            </a:pPr>
            <a:r>
              <a:rPr lang="en-CA" dirty="0"/>
              <a:t>149 participants were randomly assigned (n=74 to the control group; n=75 to the </a:t>
            </a:r>
            <a:r>
              <a:rPr lang="en-CA" dirty="0" err="1"/>
              <a:t>rtCGM</a:t>
            </a:r>
            <a:r>
              <a:rPr lang="en-CA" dirty="0"/>
              <a:t> group) and 141 completed the follow-up phase (n=66 in the control group, n=75 in the </a:t>
            </a:r>
            <a:r>
              <a:rPr lang="en-CA" dirty="0" err="1"/>
              <a:t>rtCGM</a:t>
            </a:r>
            <a:r>
              <a:rPr lang="en-CA" dirty="0"/>
              <a:t> group) </a:t>
            </a:r>
          </a:p>
          <a:p>
            <a:pPr eaLnBrk="1" hangingPunct="1">
              <a:spcBef>
                <a:spcPct val="0"/>
              </a:spcBef>
            </a:pPr>
            <a:endParaRPr lang="en-AU" dirty="0"/>
          </a:p>
        </p:txBody>
      </p:sp>
      <p:sp>
        <p:nvSpPr>
          <p:cNvPr id="44237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336E1BC-83BC-45B8-9892-46DFCC2F8E13}" type="slidenum">
              <a:rPr lang="en-AU" sz="1200">
                <a:latin typeface="Calibri" pitchFamily="34" charset="0"/>
              </a:rPr>
              <a:pPr algn="r"/>
              <a:t>54</a:t>
            </a:fld>
            <a:endParaRPr lang="en-AU" sz="1200">
              <a:latin typeface="Calibri" pitchFamily="34" charset="0"/>
            </a:endParaRPr>
          </a:p>
        </p:txBody>
      </p:sp>
    </p:spTree>
    <p:extLst>
      <p:ext uri="{BB962C8B-B14F-4D97-AF65-F5344CB8AC3E}">
        <p14:creationId xmlns:p14="http://schemas.microsoft.com/office/powerpoint/2010/main" val="17428212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The mean number of hypoglycaemic events per 28 days among participants in the </a:t>
            </a:r>
            <a:r>
              <a:rPr lang="en-CA" dirty="0" err="1"/>
              <a:t>rtCGM</a:t>
            </a:r>
            <a:r>
              <a:rPr lang="en-CA" dirty="0"/>
              <a:t> group was reduced from 10.8 (SD 10.0) to 3.5 (4.7)</a:t>
            </a:r>
          </a:p>
          <a:p>
            <a:pPr marL="171450" indent="-171450">
              <a:buFont typeface="Arial" panose="020B0604020202020204" pitchFamily="34" charset="0"/>
              <a:buChar char="•"/>
            </a:pPr>
            <a:r>
              <a:rPr lang="en-CA" dirty="0"/>
              <a:t>Reductions among control participants were negligible (from 14.4 (12.4) to 13.7 (11.6))</a:t>
            </a:r>
          </a:p>
          <a:p>
            <a:pPr marL="171450" indent="-171450">
              <a:buFont typeface="Arial" panose="020B0604020202020204" pitchFamily="34" charset="0"/>
              <a:buChar char="•"/>
            </a:pPr>
            <a:r>
              <a:rPr lang="en-CA" dirty="0"/>
              <a:t>Incidence of hypoglycaemic events decreased by 72% for participants in the </a:t>
            </a:r>
            <a:r>
              <a:rPr lang="en-CA" dirty="0" err="1"/>
              <a:t>rtCGM</a:t>
            </a:r>
            <a:r>
              <a:rPr lang="en-CA" dirty="0"/>
              <a:t> group (incidence rate ratio 0.28 [95% CI 0.20–0.39], </a:t>
            </a:r>
            <a:r>
              <a:rPr lang="en-CA" i="1" dirty="0"/>
              <a:t>p</a:t>
            </a:r>
            <a:r>
              <a:rPr lang="en-CA" i="0" dirty="0"/>
              <a:t>&lt;0.0001</a:t>
            </a:r>
            <a:endParaRPr lang="en-GB" i="1" dirty="0"/>
          </a:p>
        </p:txBody>
      </p:sp>
      <p:sp>
        <p:nvSpPr>
          <p:cNvPr id="4" name="Slide Number Placeholder 3"/>
          <p:cNvSpPr>
            <a:spLocks noGrp="1"/>
          </p:cNvSpPr>
          <p:nvPr>
            <p:ph type="sldNum" sz="quarter" idx="5"/>
          </p:nvPr>
        </p:nvSpPr>
        <p:spPr/>
        <p:txBody>
          <a:bodyPr/>
          <a:lstStyle/>
          <a:p>
            <a:fld id="{0D4F629A-EA1C-443A-9752-1441F7277F7F}" type="slidenum">
              <a:rPr lang="en-US" smtClean="0"/>
              <a:t>55</a:t>
            </a:fld>
            <a:endParaRPr lang="en-US" dirty="0"/>
          </a:p>
        </p:txBody>
      </p:sp>
    </p:spTree>
    <p:extLst>
      <p:ext uri="{BB962C8B-B14F-4D97-AF65-F5344CB8AC3E}">
        <p14:creationId xmlns:p14="http://schemas.microsoft.com/office/powerpoint/2010/main" val="19749894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Slide Image Placeholder 1"/>
          <p:cNvSpPr>
            <a:spLocks noGrp="1" noRot="1" noChangeAspect="1" noTextEdit="1"/>
          </p:cNvSpPr>
          <p:nvPr>
            <p:ph type="sldImg"/>
          </p:nvPr>
        </p:nvSpPr>
        <p:spPr>
          <a:xfrm>
            <a:off x="381000" y="685800"/>
            <a:ext cx="6096000" cy="3429000"/>
          </a:xfrm>
          <a:ln/>
        </p:spPr>
      </p:sp>
      <p:sp>
        <p:nvSpPr>
          <p:cNvPr id="442370" name="Notes Placeholder 2"/>
          <p:cNvSpPr>
            <a:spLocks noGrp="1"/>
          </p:cNvSpPr>
          <p:nvPr>
            <p:ph type="body" idx="1"/>
          </p:nvPr>
        </p:nvSpPr>
        <p:spPr>
          <a:noFill/>
          <a:ln/>
        </p:spPr>
        <p:txBody>
          <a:bodyPr/>
          <a:lstStyle/>
          <a:p>
            <a:pPr eaLnBrk="1" hangingPunct="1">
              <a:spcBef>
                <a:spcPct val="0"/>
              </a:spcBef>
            </a:pPr>
            <a:r>
              <a:rPr lang="en-CA" sz="1200" b="0" i="0" kern="1200" dirty="0">
                <a:solidFill>
                  <a:schemeClr val="tx1"/>
                </a:solidFill>
                <a:effectLst/>
                <a:latin typeface="+mn-lt"/>
                <a:ea typeface="+mn-ea"/>
                <a:cs typeface="+mn-cs"/>
              </a:rPr>
              <a:t>Patients were randomly assigned to either 16 weeks of CGM followed by 12 weeks of washout and 16 weeks of SMBG, or 16 weeks of SMBG followed by 12 weeks of washout and 16 weeks of CGM (where the SMBG phase was the control).</a:t>
            </a:r>
            <a:endParaRPr lang="en-AU" dirty="0"/>
          </a:p>
        </p:txBody>
      </p:sp>
      <p:sp>
        <p:nvSpPr>
          <p:cNvPr id="44237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336E1BC-83BC-45B8-9892-46DFCC2F8E13}" type="slidenum">
              <a:rPr lang="en-AU" sz="1200">
                <a:latin typeface="Calibri" pitchFamily="34" charset="0"/>
              </a:rPr>
              <a:pPr algn="r"/>
              <a:t>56</a:t>
            </a:fld>
            <a:endParaRPr lang="en-AU" sz="1200">
              <a:latin typeface="Calibri" pitchFamily="34" charset="0"/>
            </a:endParaRPr>
          </a:p>
        </p:txBody>
      </p:sp>
    </p:spTree>
    <p:extLst>
      <p:ext uri="{BB962C8B-B14F-4D97-AF65-F5344CB8AC3E}">
        <p14:creationId xmlns:p14="http://schemas.microsoft.com/office/powerpoint/2010/main" val="9831648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During the CGM phase, patients used a real-time CGM system consisting of a Paradigm </a:t>
            </a:r>
            <a:r>
              <a:rPr lang="en-CA" dirty="0" err="1"/>
              <a:t>Veo</a:t>
            </a:r>
            <a:r>
              <a:rPr lang="en-CA" dirty="0"/>
              <a:t> system with a </a:t>
            </a:r>
            <a:r>
              <a:rPr lang="en-CA" dirty="0" err="1"/>
              <a:t>MiniLink</a:t>
            </a:r>
            <a:r>
              <a:rPr lang="en-CA" dirty="0"/>
              <a:t> transmitter and an </a:t>
            </a:r>
            <a:r>
              <a:rPr lang="en-CA" dirty="0" err="1"/>
              <a:t>Enlite</a:t>
            </a:r>
            <a:r>
              <a:rPr lang="en-CA" dirty="0"/>
              <a:t> glucose sensor (Medtronic, CA, USA). </a:t>
            </a:r>
          </a:p>
          <a:p>
            <a:r>
              <a:rPr lang="en-CA" dirty="0"/>
              <a:t>During the SMBG phase, patients were equipped with a masked CGM device, consisting of an iPro 2 continuous glucose monitor and an </a:t>
            </a:r>
            <a:r>
              <a:rPr lang="en-CA" dirty="0" err="1"/>
              <a:t>Enlite</a:t>
            </a:r>
            <a:r>
              <a:rPr lang="en-CA" dirty="0"/>
              <a:t> glucose sensor, which does not display real-time glucose values. </a:t>
            </a:r>
          </a:p>
          <a:p>
            <a:r>
              <a:rPr lang="en-CA" dirty="0"/>
              <a:t>The number of SMBG measurements per day and SMBG systems were not standardised between patients, to mimic real-life conditions.</a:t>
            </a:r>
            <a:endParaRPr lang="en-GB" dirty="0"/>
          </a:p>
        </p:txBody>
      </p:sp>
      <p:sp>
        <p:nvSpPr>
          <p:cNvPr id="4" name="Slide Number Placeholder 3"/>
          <p:cNvSpPr>
            <a:spLocks noGrp="1"/>
          </p:cNvSpPr>
          <p:nvPr>
            <p:ph type="sldNum" sz="quarter" idx="10"/>
          </p:nvPr>
        </p:nvSpPr>
        <p:spPr/>
        <p:txBody>
          <a:bodyPr/>
          <a:lstStyle/>
          <a:p>
            <a:fld id="{0D4F629A-EA1C-443A-9752-1441F7277F7F}" type="slidenum">
              <a:rPr lang="en-US" smtClean="0"/>
              <a:t>57</a:t>
            </a:fld>
            <a:endParaRPr lang="en-US" dirty="0"/>
          </a:p>
        </p:txBody>
      </p:sp>
    </p:spTree>
    <p:extLst>
      <p:ext uri="{BB962C8B-B14F-4D97-AF65-F5344CB8AC3E}">
        <p14:creationId xmlns:p14="http://schemas.microsoft.com/office/powerpoint/2010/main" val="2545492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B5E6FD3C-18ED-4BEC-9ECA-2B9CA815A96B}" type="slidenum">
              <a:rPr lang="da-DK" smtClean="0"/>
              <a:t>6</a:t>
            </a:fld>
            <a:endParaRPr lang="da-DK"/>
          </a:p>
        </p:txBody>
      </p:sp>
    </p:spTree>
    <p:extLst>
      <p:ext uri="{BB962C8B-B14F-4D97-AF65-F5344CB8AC3E}">
        <p14:creationId xmlns:p14="http://schemas.microsoft.com/office/powerpoint/2010/main" val="532246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385037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da-DK" b="0" u="none" dirty="0"/>
              <a:t>These data on the</a:t>
            </a:r>
            <a:r>
              <a:rPr lang="da-DK" b="0" u="none" baseline="0" dirty="0"/>
              <a:t> levels at which responses to a falling plasma glucose concentration start have been acquired by inducing controlled slow-fall hypoglycaemia using an insulin clamp technique. Hyperinsulinaemia is created by infusion of intravenous insulin and the glucose profile created by the investigator using frequent bedside plasma glucose measurements and an adjustable intravenous glucose infusion.</a:t>
            </a:r>
            <a:r>
              <a:rPr lang="da-DK" b="0" u="none" baseline="30000" dirty="0"/>
              <a:t>1,2</a:t>
            </a:r>
            <a:r>
              <a:rPr lang="da-DK" b="0" u="none" baseline="0" dirty="0"/>
              <a:t> Cognitive disruption or coma may occur at higher glucose levels.</a:t>
            </a:r>
            <a:endParaRPr lang="da-DK" b="0" u="none" baseline="30000" dirty="0"/>
          </a:p>
          <a:p>
            <a:endParaRPr lang="da-DK" b="0" u="none" baseline="30000" dirty="0"/>
          </a:p>
          <a:p>
            <a:r>
              <a:rPr lang="en-GB" b="0" u="none" dirty="0"/>
              <a:t>1. </a:t>
            </a:r>
            <a:r>
              <a:rPr lang="en-GB" b="0" u="none" dirty="0" err="1"/>
              <a:t>Amiel</a:t>
            </a:r>
            <a:r>
              <a:rPr lang="en-GB" b="0" u="none" dirty="0"/>
              <a:t> SA et al. </a:t>
            </a:r>
            <a:r>
              <a:rPr lang="en-GB" b="0" i="1" u="none" dirty="0"/>
              <a:t>Diabetes </a:t>
            </a:r>
            <a:r>
              <a:rPr lang="en-GB" b="0" u="none" dirty="0"/>
              <a:t>1987;36:518–22; </a:t>
            </a:r>
          </a:p>
          <a:p>
            <a:r>
              <a:rPr lang="en-GB" b="0" u="none" dirty="0"/>
              <a:t>2. </a:t>
            </a:r>
            <a:r>
              <a:rPr lang="en-GB" b="0" u="none" dirty="0" err="1"/>
              <a:t>Mitrakou</a:t>
            </a:r>
            <a:r>
              <a:rPr lang="en-GB" b="0" u="none" dirty="0"/>
              <a:t> A et al. </a:t>
            </a:r>
            <a:r>
              <a:rPr lang="en-GB" b="0" i="1" u="none" dirty="0"/>
              <a:t>Am J </a:t>
            </a:r>
            <a:r>
              <a:rPr lang="en-GB" b="0" i="1" u="none" dirty="0" err="1"/>
              <a:t>Physiol</a:t>
            </a:r>
            <a:r>
              <a:rPr lang="en-GB" b="0" u="none" dirty="0"/>
              <a:t> 1991;260:E67–74.</a:t>
            </a:r>
            <a:endParaRPr lang="da-DK" b="0" u="none" dirty="0"/>
          </a:p>
        </p:txBody>
      </p:sp>
      <p:sp>
        <p:nvSpPr>
          <p:cNvPr id="4" name="Pladsholder til diasnummer 3"/>
          <p:cNvSpPr>
            <a:spLocks noGrp="1"/>
          </p:cNvSpPr>
          <p:nvPr>
            <p:ph type="sldNum" sz="quarter" idx="10"/>
          </p:nvPr>
        </p:nvSpPr>
        <p:spPr/>
        <p:txBody>
          <a:bodyPr/>
          <a:lstStyle/>
          <a:p>
            <a:fld id="{B5E6FD3C-18ED-4BEC-9ECA-2B9CA815A96B}" type="slidenum">
              <a:rPr lang="da-DK" smtClean="0"/>
              <a:t>8</a:t>
            </a:fld>
            <a:endParaRPr lang="da-DK"/>
          </a:p>
        </p:txBody>
      </p:sp>
    </p:spTree>
    <p:extLst>
      <p:ext uri="{BB962C8B-B14F-4D97-AF65-F5344CB8AC3E}">
        <p14:creationId xmlns:p14="http://schemas.microsoft.com/office/powerpoint/2010/main" val="3070042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da-DK" b="0" u="none" baseline="0" dirty="0"/>
              <a:t>In insulin-treated diabetes, the ability to reduce circulating insulin in response to falling plasma glucose is lost. In insulin-deficient diabetes, the ability to release glucagon in response to a falling plasma glucose is lost, and is thought to relate to loss of a signal of declining insulin secretion from the beta cell to the glucagon-secreting alpha cell. Thus, the first line of defence becomes the adrenaline and sympathetic responses and the generation and perception of symptoms of hypoglycaemia associated with the autonomic activation. </a:t>
            </a:r>
            <a:r>
              <a:rPr lang="da-DK" b="0" u="none" baseline="30000" dirty="0"/>
              <a:t> </a:t>
            </a:r>
            <a:r>
              <a:rPr lang="da-DK" b="0" u="none" baseline="0" dirty="0"/>
              <a:t>Cognitive impairment is detectable on formal testing as plasma glucose concentrations fall below 3 mmol/L (54 mg/dL). This has been found in experimental hypoglycaemia and in hypoglycaemia in free-living individuals with type 1 diabetes. </a:t>
            </a:r>
            <a:endParaRPr lang="da-DK" b="0" u="none" dirty="0"/>
          </a:p>
        </p:txBody>
      </p:sp>
      <p:sp>
        <p:nvSpPr>
          <p:cNvPr id="4" name="Pladsholder til diasnummer 3"/>
          <p:cNvSpPr>
            <a:spLocks noGrp="1"/>
          </p:cNvSpPr>
          <p:nvPr>
            <p:ph type="sldNum" sz="quarter" idx="10"/>
          </p:nvPr>
        </p:nvSpPr>
        <p:spPr/>
        <p:txBody>
          <a:bodyPr/>
          <a:lstStyle/>
          <a:p>
            <a:fld id="{B5E6FD3C-18ED-4BEC-9ECA-2B9CA815A96B}" type="slidenum">
              <a:rPr lang="da-DK" smtClean="0"/>
              <a:t>9</a:t>
            </a:fld>
            <a:endParaRPr lang="da-DK"/>
          </a:p>
        </p:txBody>
      </p:sp>
    </p:spTree>
    <p:extLst>
      <p:ext uri="{BB962C8B-B14F-4D97-AF65-F5344CB8AC3E}">
        <p14:creationId xmlns:p14="http://schemas.microsoft.com/office/powerpoint/2010/main" val="688863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85B10DA-188D-40D7-A730-9AF98F7E4548}"/>
              </a:ext>
            </a:extLst>
          </p:cNvPr>
          <p:cNvSpPr>
            <a:spLocks noGrp="1"/>
          </p:cNvSpPr>
          <p:nvPr>
            <p:ph type="body" sz="quarter" idx="10"/>
          </p:nvPr>
        </p:nvSpPr>
        <p:spPr>
          <a:xfrm>
            <a:off x="304800" y="4520803"/>
            <a:ext cx="8529638" cy="461963"/>
          </a:xfrm>
        </p:spPr>
        <p:txBody>
          <a:bodyPr lIns="0" tIns="0" rIns="0" bIns="0" anchor="b"/>
          <a:lstStyle>
            <a:lvl1pPr marL="0" indent="0">
              <a:buNone/>
              <a:defRPr sz="750"/>
            </a:lvl1pPr>
            <a:lvl2pPr marL="457189" indent="0">
              <a:buNone/>
              <a:defRPr sz="600"/>
            </a:lvl2pPr>
            <a:lvl3pPr marL="914378" indent="0">
              <a:buNone/>
              <a:defRPr sz="600"/>
            </a:lvl3pPr>
            <a:lvl4pPr marL="1371566" indent="0">
              <a:buNone/>
              <a:defRPr sz="600"/>
            </a:lvl4pPr>
            <a:lvl5pPr marL="1828754" indent="0">
              <a:buFont typeface="Arial" panose="020B0604020202020204" pitchFamily="34" charset="0"/>
              <a:buNone/>
              <a:defRPr sz="600"/>
            </a:lvl5pPr>
          </a:lstStyle>
          <a:p>
            <a:pPr lvl="0"/>
            <a:endParaRPr lang="en-GB"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895350"/>
            <a:ext cx="8382000" cy="3625454"/>
          </a:xfrm>
        </p:spPr>
        <p:txBody>
          <a:bodyPr/>
          <a:lstStyle>
            <a:lvl5pPr>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380744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895351"/>
            <a:ext cx="5111750" cy="3625454"/>
          </a:xfrm>
        </p:spPr>
        <p:txBody>
          <a:bodyPr/>
          <a:lstStyle>
            <a:lvl1pPr>
              <a:defRPr sz="1600"/>
            </a:lvl1pPr>
            <a:lvl2pPr>
              <a:defRPr sz="1400"/>
            </a:lvl2pPr>
            <a:lvl3pPr>
              <a:defRPr sz="1200"/>
            </a:lvl3pPr>
            <a:lvl4pPr>
              <a:defRPr sz="1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3"/>
          <p:cNvSpPr>
            <a:spLocks noGrp="1"/>
          </p:cNvSpPr>
          <p:nvPr>
            <p:ph type="body" sz="half" idx="2"/>
          </p:nvPr>
        </p:nvSpPr>
        <p:spPr>
          <a:xfrm>
            <a:off x="304803" y="895351"/>
            <a:ext cx="3160714" cy="3625454"/>
          </a:xfrm>
        </p:spPr>
        <p:txBody>
          <a:bodyPr>
            <a:normAutofit/>
          </a:bodyPr>
          <a:lstStyle>
            <a:lvl1pPr marL="0" indent="0">
              <a:buNone/>
              <a:defRPr sz="2000">
                <a:solidFill>
                  <a:srgbClr val="D22027"/>
                </a:solidFill>
              </a:defRPr>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dirty="0"/>
              <a:t>Click to edit Master text styles</a:t>
            </a:r>
          </a:p>
        </p:txBody>
      </p:sp>
      <p:sp>
        <p:nvSpPr>
          <p:cNvPr id="8" name="Title 1"/>
          <p:cNvSpPr>
            <a:spLocks noGrp="1"/>
          </p:cNvSpPr>
          <p:nvPr>
            <p:ph type="title"/>
          </p:nvPr>
        </p:nvSpPr>
        <p:spPr>
          <a:xfrm>
            <a:off x="304800" y="133352"/>
            <a:ext cx="8229600" cy="308371"/>
          </a:xfrm>
        </p:spPr>
        <p:txBody>
          <a:bodyPr/>
          <a:lstStyle/>
          <a:p>
            <a:r>
              <a:rPr lang="en-US" dirty="0"/>
              <a:t>Click to edit Master title style</a:t>
            </a:r>
          </a:p>
        </p:txBody>
      </p:sp>
      <p:sp>
        <p:nvSpPr>
          <p:cNvPr id="5" name="Text Placeholder 5">
            <a:extLst>
              <a:ext uri="{FF2B5EF4-FFF2-40B4-BE49-F238E27FC236}">
                <a16:creationId xmlns:a16="http://schemas.microsoft.com/office/drawing/2014/main" id="{98489B13-ADB5-4C0A-87F0-3E74F06EE5E3}"/>
              </a:ext>
            </a:extLst>
          </p:cNvPr>
          <p:cNvSpPr>
            <a:spLocks noGrp="1"/>
          </p:cNvSpPr>
          <p:nvPr>
            <p:ph type="body" sz="quarter" idx="10"/>
          </p:nvPr>
        </p:nvSpPr>
        <p:spPr>
          <a:xfrm>
            <a:off x="304801" y="4520804"/>
            <a:ext cx="8529638" cy="461963"/>
          </a:xfrm>
        </p:spPr>
        <p:txBody>
          <a:bodyPr lIns="0" tIns="0" rIns="0" bIns="0" anchor="b"/>
          <a:lstStyle>
            <a:lvl1pPr marL="0" indent="0">
              <a:buNone/>
              <a:defRPr sz="750"/>
            </a:lvl1pPr>
            <a:lvl2pPr marL="457178" indent="0">
              <a:buNone/>
              <a:defRPr sz="600"/>
            </a:lvl2pPr>
            <a:lvl3pPr marL="914355" indent="0">
              <a:buNone/>
              <a:defRPr sz="600"/>
            </a:lvl3pPr>
            <a:lvl4pPr marL="1371532" indent="0">
              <a:buNone/>
              <a:defRPr sz="600"/>
            </a:lvl4pPr>
            <a:lvl5pPr marL="1828709" indent="0">
              <a:buFont typeface="Arial" panose="020B0604020202020204" pitchFamily="34" charset="0"/>
              <a:buNone/>
              <a:defRPr sz="600"/>
            </a:lvl5pPr>
          </a:lstStyle>
          <a:p>
            <a:pPr lvl="0"/>
            <a:endParaRPr lang="en-GB" dirty="0"/>
          </a:p>
        </p:txBody>
      </p:sp>
    </p:spTree>
    <p:extLst>
      <p:ext uri="{BB962C8B-B14F-4D97-AF65-F5344CB8AC3E}">
        <p14:creationId xmlns:p14="http://schemas.microsoft.com/office/powerpoint/2010/main" val="1135690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524000" y="1733550"/>
            <a:ext cx="5867400" cy="1295400"/>
          </a:xfrm>
        </p:spPr>
        <p:txBody>
          <a:bodyPr>
            <a:noAutofit/>
          </a:bodyPr>
          <a:lstStyle>
            <a:lvl1pPr marL="0" indent="0">
              <a:buNone/>
              <a:defRPr sz="2400" b="1">
                <a:solidFill>
                  <a:schemeClr val="bg1"/>
                </a:solidFill>
              </a:defRPr>
            </a:lvl1pPr>
          </a:lstStyle>
          <a:p>
            <a:pPr lvl="0"/>
            <a:r>
              <a:rPr lang="en-US" dirty="0"/>
              <a:t>Click to add title </a:t>
            </a:r>
          </a:p>
        </p:txBody>
      </p:sp>
      <p:sp>
        <p:nvSpPr>
          <p:cNvPr id="10" name="Text Placeholder 9"/>
          <p:cNvSpPr>
            <a:spLocks noGrp="1"/>
          </p:cNvSpPr>
          <p:nvPr>
            <p:ph type="body" sz="quarter" idx="11" hasCustomPrompt="1"/>
          </p:nvPr>
        </p:nvSpPr>
        <p:spPr>
          <a:xfrm>
            <a:off x="1524000" y="3105150"/>
            <a:ext cx="5867400" cy="533400"/>
          </a:xfrm>
        </p:spPr>
        <p:txBody>
          <a:bodyPr>
            <a:noAutofit/>
          </a:bodyPr>
          <a:lstStyle>
            <a:lvl1pPr marL="0" indent="0">
              <a:buNone/>
              <a:defRPr sz="1800">
                <a:solidFill>
                  <a:schemeClr val="bg1"/>
                </a:solidFill>
              </a:defRPr>
            </a:lvl1pPr>
            <a:lvl2pPr marL="457178" indent="0">
              <a:buNone/>
              <a:defRPr/>
            </a:lvl2pPr>
            <a:lvl3pPr marL="914355" indent="0">
              <a:buNone/>
              <a:defRPr/>
            </a:lvl3pPr>
            <a:lvl4pPr marL="1371532" indent="0">
              <a:buNone/>
              <a:defRPr/>
            </a:lvl4pPr>
          </a:lstStyle>
          <a:p>
            <a:pPr lvl="0"/>
            <a:r>
              <a:rPr lang="en-US" dirty="0"/>
              <a:t>Click to edit Master text styles</a:t>
            </a:r>
          </a:p>
        </p:txBody>
      </p:sp>
    </p:spTree>
    <p:extLst>
      <p:ext uri="{BB962C8B-B14F-4D97-AF65-F5344CB8AC3E}">
        <p14:creationId xmlns:p14="http://schemas.microsoft.com/office/powerpoint/2010/main" val="2100999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1677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5">
            <a:extLst>
              <a:ext uri="{FF2B5EF4-FFF2-40B4-BE49-F238E27FC236}">
                <a16:creationId xmlns:a16="http://schemas.microsoft.com/office/drawing/2014/main" id="{39524984-F360-47C1-8E95-A65E83CC7AB4}"/>
              </a:ext>
            </a:extLst>
          </p:cNvPr>
          <p:cNvSpPr>
            <a:spLocks noGrp="1"/>
          </p:cNvSpPr>
          <p:nvPr>
            <p:ph type="body" sz="quarter" idx="10"/>
          </p:nvPr>
        </p:nvSpPr>
        <p:spPr>
          <a:xfrm>
            <a:off x="304800" y="4520803"/>
            <a:ext cx="8529638" cy="461963"/>
          </a:xfrm>
        </p:spPr>
        <p:txBody>
          <a:bodyPr lIns="0" tIns="0" rIns="0" bIns="0" anchor="b"/>
          <a:lstStyle>
            <a:lvl1pPr marL="0" indent="0">
              <a:buNone/>
              <a:defRPr sz="750"/>
            </a:lvl1pPr>
            <a:lvl2pPr marL="457189" indent="0">
              <a:buNone/>
              <a:defRPr sz="600"/>
            </a:lvl2pPr>
            <a:lvl3pPr marL="914378" indent="0">
              <a:buNone/>
              <a:defRPr sz="600"/>
            </a:lvl3pPr>
            <a:lvl4pPr marL="1371566" indent="0">
              <a:buNone/>
              <a:defRPr sz="600"/>
            </a:lvl4pPr>
            <a:lvl5pPr marL="1828754" indent="0">
              <a:buFont typeface="Arial" panose="020B0604020202020204" pitchFamily="34" charset="0"/>
              <a:buNone/>
              <a:defRPr sz="600"/>
            </a:lvl5pPr>
          </a:lstStyle>
          <a:p>
            <a:pPr lvl="0"/>
            <a:endParaRPr lang="en-GB" dirty="0"/>
          </a:p>
        </p:txBody>
      </p:sp>
    </p:spTree>
    <p:extLst>
      <p:ext uri="{BB962C8B-B14F-4D97-AF65-F5344CB8AC3E}">
        <p14:creationId xmlns:p14="http://schemas.microsoft.com/office/powerpoint/2010/main" val="3494514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900114"/>
            <a:ext cx="4191000" cy="3620690"/>
          </a:xfrm>
        </p:spPr>
        <p:txBody>
          <a:bodyPr/>
          <a:lstStyle>
            <a:lvl1pPr>
              <a:defRPr sz="1600"/>
            </a:lvl1pPr>
            <a:lvl2pPr>
              <a:defRPr sz="1400"/>
            </a:lvl2pPr>
            <a:lvl3pPr>
              <a:defRPr sz="1200"/>
            </a:lvl3pPr>
            <a:lvl4pPr>
              <a:defRPr sz="1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4648200" y="900113"/>
            <a:ext cx="4038600" cy="3620691"/>
          </a:xfrm>
        </p:spPr>
        <p:txBody>
          <a:bodyPr/>
          <a:lstStyle>
            <a:lvl1pPr>
              <a:defRPr sz="1600"/>
            </a:lvl1pPr>
            <a:lvl2pPr>
              <a:defRPr sz="1400"/>
            </a:lvl2pPr>
            <a:lvl3pPr>
              <a:defRPr sz="1200"/>
            </a:lvl3pPr>
            <a:lvl4pPr>
              <a:defRPr sz="1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5">
            <a:extLst>
              <a:ext uri="{FF2B5EF4-FFF2-40B4-BE49-F238E27FC236}">
                <a16:creationId xmlns:a16="http://schemas.microsoft.com/office/drawing/2014/main" id="{E607DBC8-568E-44D7-BEF9-9A29B2C6468C}"/>
              </a:ext>
            </a:extLst>
          </p:cNvPr>
          <p:cNvSpPr>
            <a:spLocks noGrp="1"/>
          </p:cNvSpPr>
          <p:nvPr>
            <p:ph type="body" sz="quarter" idx="10"/>
          </p:nvPr>
        </p:nvSpPr>
        <p:spPr>
          <a:xfrm>
            <a:off x="304800" y="4520803"/>
            <a:ext cx="8529638" cy="461963"/>
          </a:xfrm>
        </p:spPr>
        <p:txBody>
          <a:bodyPr lIns="0" tIns="0" rIns="0" bIns="0" anchor="b"/>
          <a:lstStyle>
            <a:lvl1pPr marL="0" indent="0">
              <a:buNone/>
              <a:defRPr sz="750"/>
            </a:lvl1pPr>
            <a:lvl2pPr marL="457189" indent="0">
              <a:buNone/>
              <a:defRPr sz="600"/>
            </a:lvl2pPr>
            <a:lvl3pPr marL="914378" indent="0">
              <a:buNone/>
              <a:defRPr sz="600"/>
            </a:lvl3pPr>
            <a:lvl4pPr marL="1371566" indent="0">
              <a:buNone/>
              <a:defRPr sz="600"/>
            </a:lvl4pPr>
            <a:lvl5pPr marL="1828754" indent="0">
              <a:buFont typeface="Arial" panose="020B0604020202020204" pitchFamily="34" charset="0"/>
              <a:buNone/>
              <a:defRPr sz="600"/>
            </a:lvl5pPr>
          </a:lstStyle>
          <a:p>
            <a:pPr lvl="0"/>
            <a:endParaRPr lang="en-GB" dirty="0"/>
          </a:p>
        </p:txBody>
      </p:sp>
    </p:spTree>
    <p:extLst>
      <p:ext uri="{BB962C8B-B14F-4D97-AF65-F5344CB8AC3E}">
        <p14:creationId xmlns:p14="http://schemas.microsoft.com/office/powerpoint/2010/main" val="2762658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895350"/>
            <a:ext cx="5111750" cy="3625454"/>
          </a:xfrm>
        </p:spPr>
        <p:txBody>
          <a:bodyPr/>
          <a:lstStyle>
            <a:lvl1pPr>
              <a:defRPr sz="1600"/>
            </a:lvl1pPr>
            <a:lvl2pPr>
              <a:defRPr sz="1400"/>
            </a:lvl2pPr>
            <a:lvl3pPr>
              <a:defRPr sz="1200"/>
            </a:lvl3pPr>
            <a:lvl4pPr>
              <a:defRPr sz="1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3"/>
          <p:cNvSpPr>
            <a:spLocks noGrp="1"/>
          </p:cNvSpPr>
          <p:nvPr>
            <p:ph type="body" sz="half" idx="2"/>
          </p:nvPr>
        </p:nvSpPr>
        <p:spPr>
          <a:xfrm>
            <a:off x="304802" y="895350"/>
            <a:ext cx="3160714" cy="3625454"/>
          </a:xfrm>
        </p:spPr>
        <p:txBody>
          <a:bodyPr>
            <a:normAutofit/>
          </a:bodyPr>
          <a:lstStyle>
            <a:lvl1pPr marL="0" indent="0">
              <a:buNone/>
              <a:defRPr sz="2000">
                <a:solidFill>
                  <a:srgbClr val="D22027"/>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a:t>Click to edit Master text styles</a:t>
            </a:r>
          </a:p>
        </p:txBody>
      </p:sp>
      <p:sp>
        <p:nvSpPr>
          <p:cNvPr id="8" name="Title 1"/>
          <p:cNvSpPr>
            <a:spLocks noGrp="1"/>
          </p:cNvSpPr>
          <p:nvPr>
            <p:ph type="title"/>
          </p:nvPr>
        </p:nvSpPr>
        <p:spPr>
          <a:xfrm>
            <a:off x="304800" y="133351"/>
            <a:ext cx="8229600" cy="308371"/>
          </a:xfrm>
        </p:spPr>
        <p:txBody>
          <a:bodyPr/>
          <a:lstStyle/>
          <a:p>
            <a:r>
              <a:rPr lang="en-US" dirty="0"/>
              <a:t>Click to edit Master title style</a:t>
            </a:r>
          </a:p>
        </p:txBody>
      </p:sp>
      <p:sp>
        <p:nvSpPr>
          <p:cNvPr id="5" name="Text Placeholder 5">
            <a:extLst>
              <a:ext uri="{FF2B5EF4-FFF2-40B4-BE49-F238E27FC236}">
                <a16:creationId xmlns:a16="http://schemas.microsoft.com/office/drawing/2014/main" id="{98489B13-ADB5-4C0A-87F0-3E74F06EE5E3}"/>
              </a:ext>
            </a:extLst>
          </p:cNvPr>
          <p:cNvSpPr>
            <a:spLocks noGrp="1"/>
          </p:cNvSpPr>
          <p:nvPr>
            <p:ph type="body" sz="quarter" idx="10"/>
          </p:nvPr>
        </p:nvSpPr>
        <p:spPr>
          <a:xfrm>
            <a:off x="304800" y="4520803"/>
            <a:ext cx="8529638" cy="461963"/>
          </a:xfrm>
        </p:spPr>
        <p:txBody>
          <a:bodyPr lIns="0" tIns="0" rIns="0" bIns="0" anchor="b"/>
          <a:lstStyle>
            <a:lvl1pPr marL="0" indent="0">
              <a:buNone/>
              <a:defRPr sz="750"/>
            </a:lvl1pPr>
            <a:lvl2pPr marL="457189" indent="0">
              <a:buNone/>
              <a:defRPr sz="600"/>
            </a:lvl2pPr>
            <a:lvl3pPr marL="914378" indent="0">
              <a:buNone/>
              <a:defRPr sz="600"/>
            </a:lvl3pPr>
            <a:lvl4pPr marL="1371566" indent="0">
              <a:buNone/>
              <a:defRPr sz="600"/>
            </a:lvl4pPr>
            <a:lvl5pPr marL="1828754" indent="0">
              <a:buFont typeface="Arial" panose="020B0604020202020204" pitchFamily="34" charset="0"/>
              <a:buNone/>
              <a:defRPr sz="600"/>
            </a:lvl5pPr>
          </a:lstStyle>
          <a:p>
            <a:pPr lvl="0"/>
            <a:endParaRPr lang="en-GB" dirty="0"/>
          </a:p>
        </p:txBody>
      </p:sp>
    </p:spTree>
    <p:extLst>
      <p:ext uri="{BB962C8B-B14F-4D97-AF65-F5344CB8AC3E}">
        <p14:creationId xmlns:p14="http://schemas.microsoft.com/office/powerpoint/2010/main" val="840987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524000" y="1733550"/>
            <a:ext cx="5867400" cy="1295400"/>
          </a:xfrm>
        </p:spPr>
        <p:txBody>
          <a:bodyPr>
            <a:noAutofit/>
          </a:bodyPr>
          <a:lstStyle>
            <a:lvl1pPr marL="0" indent="0">
              <a:buNone/>
              <a:defRPr sz="2400" b="1">
                <a:solidFill>
                  <a:schemeClr val="bg1"/>
                </a:solidFill>
              </a:defRPr>
            </a:lvl1pPr>
          </a:lstStyle>
          <a:p>
            <a:pPr lvl="0"/>
            <a:r>
              <a:rPr lang="en-US" dirty="0"/>
              <a:t>Click to add title </a:t>
            </a:r>
          </a:p>
        </p:txBody>
      </p:sp>
      <p:sp>
        <p:nvSpPr>
          <p:cNvPr id="10" name="Text Placeholder 9"/>
          <p:cNvSpPr>
            <a:spLocks noGrp="1"/>
          </p:cNvSpPr>
          <p:nvPr>
            <p:ph type="body" sz="quarter" idx="11" hasCustomPrompt="1"/>
          </p:nvPr>
        </p:nvSpPr>
        <p:spPr>
          <a:xfrm>
            <a:off x="1524000" y="3105150"/>
            <a:ext cx="5867400" cy="533400"/>
          </a:xfrm>
        </p:spPr>
        <p:txBody>
          <a:bodyPr>
            <a:noAutofit/>
          </a:bodyPr>
          <a:lstStyle>
            <a:lvl1pPr marL="0" indent="0">
              <a:buNone/>
              <a:defRPr sz="1800">
                <a:solidFill>
                  <a:schemeClr val="bg1"/>
                </a:solidFill>
              </a:defRPr>
            </a:lvl1pPr>
            <a:lvl2pPr marL="457189" indent="0">
              <a:buNone/>
              <a:defRPr/>
            </a:lvl2pPr>
            <a:lvl3pPr marL="914378" indent="0">
              <a:buNone/>
              <a:defRPr/>
            </a:lvl3pPr>
            <a:lvl4pPr marL="1371566" indent="0">
              <a:buNone/>
              <a:defRPr/>
            </a:lvl4pPr>
          </a:lstStyle>
          <a:p>
            <a:pPr lvl="0"/>
            <a:r>
              <a:rPr lang="en-US" dirty="0"/>
              <a:t>Click to edit Master text styles</a:t>
            </a:r>
          </a:p>
        </p:txBody>
      </p:sp>
    </p:spTree>
    <p:extLst>
      <p:ext uri="{BB962C8B-B14F-4D97-AF65-F5344CB8AC3E}">
        <p14:creationId xmlns:p14="http://schemas.microsoft.com/office/powerpoint/2010/main" val="2422761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201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85B10DA-188D-40D7-A730-9AF98F7E4548}"/>
              </a:ext>
            </a:extLst>
          </p:cNvPr>
          <p:cNvSpPr>
            <a:spLocks noGrp="1"/>
          </p:cNvSpPr>
          <p:nvPr>
            <p:ph type="body" sz="quarter" idx="10"/>
          </p:nvPr>
        </p:nvSpPr>
        <p:spPr>
          <a:xfrm>
            <a:off x="304801" y="4520804"/>
            <a:ext cx="8529638" cy="461963"/>
          </a:xfrm>
        </p:spPr>
        <p:txBody>
          <a:bodyPr lIns="0" tIns="0" rIns="0" bIns="0" anchor="b"/>
          <a:lstStyle>
            <a:lvl1pPr marL="0" indent="0">
              <a:buNone/>
              <a:defRPr sz="750"/>
            </a:lvl1pPr>
            <a:lvl2pPr marL="457178" indent="0">
              <a:buNone/>
              <a:defRPr sz="600"/>
            </a:lvl2pPr>
            <a:lvl3pPr marL="914355" indent="0">
              <a:buNone/>
              <a:defRPr sz="600"/>
            </a:lvl3pPr>
            <a:lvl4pPr marL="1371532" indent="0">
              <a:buNone/>
              <a:defRPr sz="600"/>
            </a:lvl4pPr>
            <a:lvl5pPr marL="1828709" indent="0">
              <a:buFont typeface="Arial" panose="020B0604020202020204" pitchFamily="34" charset="0"/>
              <a:buNone/>
              <a:defRPr sz="600"/>
            </a:lvl5pPr>
          </a:lstStyle>
          <a:p>
            <a:pPr lvl="0"/>
            <a:endParaRPr lang="en-GB"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895351"/>
            <a:ext cx="8382000" cy="3625454"/>
          </a:xfrm>
        </p:spPr>
        <p:txBody>
          <a:bodyPr/>
          <a:lstStyle>
            <a:lvl5pPr>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2737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5">
            <a:extLst>
              <a:ext uri="{FF2B5EF4-FFF2-40B4-BE49-F238E27FC236}">
                <a16:creationId xmlns:a16="http://schemas.microsoft.com/office/drawing/2014/main" id="{39524984-F360-47C1-8E95-A65E83CC7AB4}"/>
              </a:ext>
            </a:extLst>
          </p:cNvPr>
          <p:cNvSpPr>
            <a:spLocks noGrp="1"/>
          </p:cNvSpPr>
          <p:nvPr>
            <p:ph type="body" sz="quarter" idx="10"/>
          </p:nvPr>
        </p:nvSpPr>
        <p:spPr>
          <a:xfrm>
            <a:off x="304801" y="4520804"/>
            <a:ext cx="8529638" cy="461963"/>
          </a:xfrm>
        </p:spPr>
        <p:txBody>
          <a:bodyPr lIns="0" tIns="0" rIns="0" bIns="0" anchor="b"/>
          <a:lstStyle>
            <a:lvl1pPr marL="0" indent="0">
              <a:buNone/>
              <a:defRPr sz="750"/>
            </a:lvl1pPr>
            <a:lvl2pPr marL="457178" indent="0">
              <a:buNone/>
              <a:defRPr sz="600"/>
            </a:lvl2pPr>
            <a:lvl3pPr marL="914355" indent="0">
              <a:buNone/>
              <a:defRPr sz="600"/>
            </a:lvl3pPr>
            <a:lvl4pPr marL="1371532" indent="0">
              <a:buNone/>
              <a:defRPr sz="600"/>
            </a:lvl4pPr>
            <a:lvl5pPr marL="1828709" indent="0">
              <a:buFont typeface="Arial" panose="020B0604020202020204" pitchFamily="34" charset="0"/>
              <a:buNone/>
              <a:defRPr sz="600"/>
            </a:lvl5pPr>
          </a:lstStyle>
          <a:p>
            <a:pPr lvl="0"/>
            <a:endParaRPr lang="en-GB" dirty="0"/>
          </a:p>
        </p:txBody>
      </p:sp>
    </p:spTree>
    <p:extLst>
      <p:ext uri="{BB962C8B-B14F-4D97-AF65-F5344CB8AC3E}">
        <p14:creationId xmlns:p14="http://schemas.microsoft.com/office/powerpoint/2010/main" val="807166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900114"/>
            <a:ext cx="4191000" cy="3620690"/>
          </a:xfrm>
        </p:spPr>
        <p:txBody>
          <a:bodyPr/>
          <a:lstStyle>
            <a:lvl1pPr>
              <a:defRPr sz="1600"/>
            </a:lvl1pPr>
            <a:lvl2pPr>
              <a:defRPr sz="1400"/>
            </a:lvl2pPr>
            <a:lvl3pPr>
              <a:defRPr sz="1200"/>
            </a:lvl3pPr>
            <a:lvl4pPr>
              <a:defRPr sz="1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4648200" y="900113"/>
            <a:ext cx="4038600" cy="3620691"/>
          </a:xfrm>
        </p:spPr>
        <p:txBody>
          <a:bodyPr/>
          <a:lstStyle>
            <a:lvl1pPr>
              <a:defRPr sz="1600"/>
            </a:lvl1pPr>
            <a:lvl2pPr>
              <a:defRPr sz="1400"/>
            </a:lvl2pPr>
            <a:lvl3pPr>
              <a:defRPr sz="1200"/>
            </a:lvl3pPr>
            <a:lvl4pPr>
              <a:defRPr sz="1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5">
            <a:extLst>
              <a:ext uri="{FF2B5EF4-FFF2-40B4-BE49-F238E27FC236}">
                <a16:creationId xmlns:a16="http://schemas.microsoft.com/office/drawing/2014/main" id="{E607DBC8-568E-44D7-BEF9-9A29B2C6468C}"/>
              </a:ext>
            </a:extLst>
          </p:cNvPr>
          <p:cNvSpPr>
            <a:spLocks noGrp="1"/>
          </p:cNvSpPr>
          <p:nvPr>
            <p:ph type="body" sz="quarter" idx="10"/>
          </p:nvPr>
        </p:nvSpPr>
        <p:spPr>
          <a:xfrm>
            <a:off x="304801" y="4520804"/>
            <a:ext cx="8529638" cy="461963"/>
          </a:xfrm>
        </p:spPr>
        <p:txBody>
          <a:bodyPr lIns="0" tIns="0" rIns="0" bIns="0" anchor="b"/>
          <a:lstStyle>
            <a:lvl1pPr marL="0" indent="0">
              <a:buNone/>
              <a:defRPr sz="750"/>
            </a:lvl1pPr>
            <a:lvl2pPr marL="457178" indent="0">
              <a:buNone/>
              <a:defRPr sz="600"/>
            </a:lvl2pPr>
            <a:lvl3pPr marL="914355" indent="0">
              <a:buNone/>
              <a:defRPr sz="600"/>
            </a:lvl3pPr>
            <a:lvl4pPr marL="1371532" indent="0">
              <a:buNone/>
              <a:defRPr sz="600"/>
            </a:lvl4pPr>
            <a:lvl5pPr marL="1828709" indent="0">
              <a:buFont typeface="Arial" panose="020B0604020202020204" pitchFamily="34" charset="0"/>
              <a:buNone/>
              <a:defRPr sz="600"/>
            </a:lvl5pPr>
          </a:lstStyle>
          <a:p>
            <a:pPr lvl="0"/>
            <a:endParaRPr lang="en-GB" dirty="0"/>
          </a:p>
        </p:txBody>
      </p:sp>
    </p:spTree>
    <p:extLst>
      <p:ext uri="{BB962C8B-B14F-4D97-AF65-F5344CB8AC3E}">
        <p14:creationId xmlns:p14="http://schemas.microsoft.com/office/powerpoint/2010/main" val="1700420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IHGS_ppt4.jpg"/>
          <p:cNvPicPr>
            <a:picLocks noChangeAspect="1"/>
          </p:cNvPicPr>
          <p:nvPr userDrawn="1"/>
        </p:nvPicPr>
        <p:blipFill>
          <a:blip r:embed="rId8"/>
          <a:stretch>
            <a:fillRect/>
          </a:stretch>
        </p:blipFill>
        <p:spPr>
          <a:xfrm>
            <a:off x="0" y="0"/>
            <a:ext cx="9220200" cy="5143500"/>
          </a:xfrm>
          <a:prstGeom prst="rect">
            <a:avLst/>
          </a:prstGeom>
        </p:spPr>
      </p:pic>
      <p:sp>
        <p:nvSpPr>
          <p:cNvPr id="2" name="Title Placeholder 1"/>
          <p:cNvSpPr>
            <a:spLocks noGrp="1"/>
          </p:cNvSpPr>
          <p:nvPr>
            <p:ph type="title"/>
          </p:nvPr>
        </p:nvSpPr>
        <p:spPr>
          <a:xfrm>
            <a:off x="304800" y="133351"/>
            <a:ext cx="8229600" cy="30837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04800" y="895350"/>
            <a:ext cx="8382000" cy="373380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48615054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txStyles>
    <p:titleStyle>
      <a:lvl1pPr algn="l" defTabSz="457189" rtl="0" eaLnBrk="1" latinLnBrk="0" hangingPunct="1">
        <a:spcBef>
          <a:spcPct val="0"/>
        </a:spcBef>
        <a:buNone/>
        <a:defRPr sz="2000" b="1" kern="1200">
          <a:solidFill>
            <a:schemeClr val="bg1"/>
          </a:solidFill>
          <a:latin typeface="Calibri"/>
          <a:ea typeface="+mj-ea"/>
          <a:cs typeface="Calibri"/>
        </a:defRPr>
      </a:lvl1pPr>
    </p:titleStyle>
    <p:bodyStyle>
      <a:lvl1pPr marL="342892" indent="-342892" algn="l" defTabSz="457189" rtl="0" eaLnBrk="1" latinLnBrk="0" hangingPunct="1">
        <a:spcBef>
          <a:spcPct val="20000"/>
        </a:spcBef>
        <a:buClr>
          <a:srgbClr val="D22027"/>
        </a:buClr>
        <a:buFont typeface="Arial"/>
        <a:buChar char="•"/>
        <a:defRPr sz="1600" kern="1200">
          <a:solidFill>
            <a:srgbClr val="4D4D4F"/>
          </a:solidFill>
          <a:latin typeface="Calibri"/>
          <a:ea typeface="+mn-ea"/>
          <a:cs typeface="Calibri"/>
        </a:defRPr>
      </a:lvl1pPr>
      <a:lvl2pPr marL="742931" indent="-285743" algn="l" defTabSz="457189" rtl="0" eaLnBrk="1" latinLnBrk="0" hangingPunct="1">
        <a:spcBef>
          <a:spcPct val="20000"/>
        </a:spcBef>
        <a:buClr>
          <a:srgbClr val="D22027"/>
        </a:buClr>
        <a:buFont typeface="Arial"/>
        <a:buChar char="•"/>
        <a:defRPr sz="1400" kern="1200">
          <a:solidFill>
            <a:srgbClr val="4D4D4F"/>
          </a:solidFill>
          <a:latin typeface="Calibri"/>
          <a:ea typeface="+mn-ea"/>
          <a:cs typeface="Calibri"/>
        </a:defRPr>
      </a:lvl2pPr>
      <a:lvl3pPr marL="1142972" indent="-228594" algn="l" defTabSz="457189" rtl="0" eaLnBrk="1" latinLnBrk="0" hangingPunct="1">
        <a:spcBef>
          <a:spcPct val="20000"/>
        </a:spcBef>
        <a:buClr>
          <a:srgbClr val="D22027"/>
        </a:buClr>
        <a:buFont typeface="Arial"/>
        <a:buChar char="•"/>
        <a:defRPr sz="1200" kern="1200">
          <a:solidFill>
            <a:srgbClr val="4D4D4F"/>
          </a:solidFill>
          <a:latin typeface="Calibri"/>
          <a:ea typeface="+mn-ea"/>
          <a:cs typeface="Calibri"/>
        </a:defRPr>
      </a:lvl3pPr>
      <a:lvl4pPr marL="1600160" indent="-228594" algn="l" defTabSz="457189" rtl="0" eaLnBrk="1" latinLnBrk="0" hangingPunct="1">
        <a:spcBef>
          <a:spcPct val="20000"/>
        </a:spcBef>
        <a:buClr>
          <a:srgbClr val="D22027"/>
        </a:buClr>
        <a:buFont typeface="Arial"/>
        <a:buChar char="•"/>
        <a:defRPr sz="1000" kern="1200">
          <a:solidFill>
            <a:srgbClr val="4D4D4F"/>
          </a:solidFill>
          <a:latin typeface="Calibri"/>
          <a:ea typeface="+mn-ea"/>
          <a:cs typeface="Calibri"/>
        </a:defRPr>
      </a:lvl4pPr>
      <a:lvl5pPr marL="2057348" indent="-228594" algn="l" defTabSz="457189" rtl="0" eaLnBrk="1" latinLnBrk="0" hangingPunct="1">
        <a:spcBef>
          <a:spcPct val="20000"/>
        </a:spcBef>
        <a:buFont typeface="Arial"/>
        <a:buNone/>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IHGS_ppt4.jpg"/>
          <p:cNvPicPr>
            <a:picLocks noChangeAspect="1"/>
          </p:cNvPicPr>
          <p:nvPr userDrawn="1"/>
        </p:nvPicPr>
        <p:blipFill>
          <a:blip r:embed="rId8"/>
          <a:stretch>
            <a:fillRect/>
          </a:stretch>
        </p:blipFill>
        <p:spPr>
          <a:xfrm>
            <a:off x="0" y="0"/>
            <a:ext cx="9220200" cy="5143500"/>
          </a:xfrm>
          <a:prstGeom prst="rect">
            <a:avLst/>
          </a:prstGeom>
        </p:spPr>
      </p:pic>
      <p:sp>
        <p:nvSpPr>
          <p:cNvPr id="2" name="Title Placeholder 1"/>
          <p:cNvSpPr>
            <a:spLocks noGrp="1"/>
          </p:cNvSpPr>
          <p:nvPr>
            <p:ph type="title"/>
          </p:nvPr>
        </p:nvSpPr>
        <p:spPr>
          <a:xfrm>
            <a:off x="304800" y="133352"/>
            <a:ext cx="8229600" cy="30837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04800" y="895350"/>
            <a:ext cx="8382000" cy="373380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9348159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txStyles>
    <p:titleStyle>
      <a:lvl1pPr algn="l" defTabSz="457178" rtl="0" eaLnBrk="1" latinLnBrk="0" hangingPunct="1">
        <a:spcBef>
          <a:spcPct val="0"/>
        </a:spcBef>
        <a:buNone/>
        <a:defRPr sz="2000" b="1" kern="1200">
          <a:solidFill>
            <a:schemeClr val="bg1"/>
          </a:solidFill>
          <a:latin typeface="Calibri"/>
          <a:ea typeface="+mj-ea"/>
          <a:cs typeface="Calibri"/>
        </a:defRPr>
      </a:lvl1pPr>
    </p:titleStyle>
    <p:bodyStyle>
      <a:lvl1pPr marL="342884" indent="-342884" algn="l" defTabSz="457178" rtl="0" eaLnBrk="1" latinLnBrk="0" hangingPunct="1">
        <a:spcBef>
          <a:spcPct val="20000"/>
        </a:spcBef>
        <a:buClr>
          <a:srgbClr val="D22027"/>
        </a:buClr>
        <a:buFont typeface="Arial"/>
        <a:buChar char="•"/>
        <a:defRPr sz="1600" kern="1200">
          <a:solidFill>
            <a:srgbClr val="4D4D4F"/>
          </a:solidFill>
          <a:latin typeface="Calibri"/>
          <a:ea typeface="+mn-ea"/>
          <a:cs typeface="Calibri"/>
        </a:defRPr>
      </a:lvl1pPr>
      <a:lvl2pPr marL="742913" indent="-285736" algn="l" defTabSz="457178" rtl="0" eaLnBrk="1" latinLnBrk="0" hangingPunct="1">
        <a:spcBef>
          <a:spcPct val="20000"/>
        </a:spcBef>
        <a:buClr>
          <a:srgbClr val="D22027"/>
        </a:buClr>
        <a:buFont typeface="Arial"/>
        <a:buChar char="•"/>
        <a:defRPr sz="1400" kern="1200">
          <a:solidFill>
            <a:srgbClr val="4D4D4F"/>
          </a:solidFill>
          <a:latin typeface="Calibri"/>
          <a:ea typeface="+mn-ea"/>
          <a:cs typeface="Calibri"/>
        </a:defRPr>
      </a:lvl2pPr>
      <a:lvl3pPr marL="1142944" indent="-228588" algn="l" defTabSz="457178" rtl="0" eaLnBrk="1" latinLnBrk="0" hangingPunct="1">
        <a:spcBef>
          <a:spcPct val="20000"/>
        </a:spcBef>
        <a:buClr>
          <a:srgbClr val="D22027"/>
        </a:buClr>
        <a:buFont typeface="Arial"/>
        <a:buChar char="•"/>
        <a:defRPr sz="1200" kern="1200">
          <a:solidFill>
            <a:srgbClr val="4D4D4F"/>
          </a:solidFill>
          <a:latin typeface="Calibri"/>
          <a:ea typeface="+mn-ea"/>
          <a:cs typeface="Calibri"/>
        </a:defRPr>
      </a:lvl3pPr>
      <a:lvl4pPr marL="1600120" indent="-228588" algn="l" defTabSz="457178" rtl="0" eaLnBrk="1" latinLnBrk="0" hangingPunct="1">
        <a:spcBef>
          <a:spcPct val="20000"/>
        </a:spcBef>
        <a:buClr>
          <a:srgbClr val="D22027"/>
        </a:buClr>
        <a:buFont typeface="Arial"/>
        <a:buChar char="•"/>
        <a:defRPr sz="1000" kern="1200">
          <a:solidFill>
            <a:srgbClr val="4D4D4F"/>
          </a:solidFill>
          <a:latin typeface="Calibri"/>
          <a:ea typeface="+mn-ea"/>
          <a:cs typeface="Calibri"/>
        </a:defRPr>
      </a:lvl4pPr>
      <a:lvl5pPr marL="2057297" indent="-228588" algn="l" defTabSz="457178" rtl="0" eaLnBrk="1" latinLnBrk="0" hangingPunct="1">
        <a:spcBef>
          <a:spcPct val="20000"/>
        </a:spcBef>
        <a:buFont typeface="Arial"/>
        <a:buNone/>
        <a:defRPr sz="2000" kern="1200">
          <a:solidFill>
            <a:schemeClr val="tx1"/>
          </a:solidFill>
          <a:latin typeface="+mn-lt"/>
          <a:ea typeface="+mn-ea"/>
          <a:cs typeface="+mn-cs"/>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FE98A6B-DB6C-40CD-A6B6-C1F9FC14EDB0}"/>
              </a:ext>
            </a:extLst>
          </p:cNvPr>
          <p:cNvSpPr>
            <a:spLocks noGrp="1"/>
          </p:cNvSpPr>
          <p:nvPr>
            <p:ph type="body" sz="quarter" idx="10"/>
          </p:nvPr>
        </p:nvSpPr>
        <p:spPr/>
        <p:txBody>
          <a:bodyPr/>
          <a:lstStyle/>
          <a:p>
            <a:endParaRPr lang="en-CA"/>
          </a:p>
        </p:txBody>
      </p:sp>
      <p:sp>
        <p:nvSpPr>
          <p:cNvPr id="7" name="Text Placeholder 6">
            <a:extLst>
              <a:ext uri="{FF2B5EF4-FFF2-40B4-BE49-F238E27FC236}">
                <a16:creationId xmlns:a16="http://schemas.microsoft.com/office/drawing/2014/main" id="{46703BCE-0FE9-4FC8-AEA1-4C0ECABC3D58}"/>
              </a:ext>
            </a:extLst>
          </p:cNvPr>
          <p:cNvSpPr>
            <a:spLocks noGrp="1"/>
          </p:cNvSpPr>
          <p:nvPr>
            <p:ph type="body" sz="quarter" idx="11"/>
          </p:nvPr>
        </p:nvSpPr>
        <p:spPr/>
        <p:txBody>
          <a:bodyPr/>
          <a:lstStyle/>
          <a:p>
            <a:endParaRPr lang="en-CA"/>
          </a:p>
        </p:txBody>
      </p:sp>
      <p:pic>
        <p:nvPicPr>
          <p:cNvPr id="9" name="Picture 8">
            <a:extLst>
              <a:ext uri="{FF2B5EF4-FFF2-40B4-BE49-F238E27FC236}">
                <a16:creationId xmlns:a16="http://schemas.microsoft.com/office/drawing/2014/main" id="{8EF5166D-2F17-4490-86B2-F8987435AA59}"/>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187546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83F4639A-366F-4C7B-BAF2-14E330678BBD}"/>
              </a:ext>
            </a:extLst>
          </p:cNvPr>
          <p:cNvSpPr>
            <a:spLocks noGrp="1"/>
          </p:cNvSpPr>
          <p:nvPr>
            <p:ph type="title"/>
          </p:nvPr>
        </p:nvSpPr>
        <p:spPr/>
        <p:txBody>
          <a:bodyPr/>
          <a:lstStyle/>
          <a:p>
            <a:endParaRPr lang="en-CA"/>
          </a:p>
        </p:txBody>
      </p:sp>
      <p:sp>
        <p:nvSpPr>
          <p:cNvPr id="24" name="Text Placeholder 23">
            <a:extLst>
              <a:ext uri="{FF2B5EF4-FFF2-40B4-BE49-F238E27FC236}">
                <a16:creationId xmlns:a16="http://schemas.microsoft.com/office/drawing/2014/main" id="{8AF73585-AF05-4E9A-84F6-46CA397D175C}"/>
              </a:ext>
            </a:extLst>
          </p:cNvPr>
          <p:cNvSpPr>
            <a:spLocks noGrp="1"/>
          </p:cNvSpPr>
          <p:nvPr>
            <p:ph type="body" sz="quarter" idx="10"/>
          </p:nvPr>
        </p:nvSpPr>
        <p:spPr/>
        <p:txBody>
          <a:bodyPr/>
          <a:lstStyle/>
          <a:p>
            <a:endParaRPr lang="en-CA"/>
          </a:p>
        </p:txBody>
      </p:sp>
      <p:pic>
        <p:nvPicPr>
          <p:cNvPr id="28" name="Picture 27">
            <a:extLst>
              <a:ext uri="{FF2B5EF4-FFF2-40B4-BE49-F238E27FC236}">
                <a16:creationId xmlns:a16="http://schemas.microsoft.com/office/drawing/2014/main" id="{FE8608F2-03BF-45F3-8E6A-F429E561227B}"/>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89204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0CBDA88-0CC8-4363-8B01-90133800C57F}"/>
              </a:ext>
            </a:extLst>
          </p:cNvPr>
          <p:cNvSpPr>
            <a:spLocks noGrp="1"/>
          </p:cNvSpPr>
          <p:nvPr>
            <p:ph type="title"/>
          </p:nvPr>
        </p:nvSpPr>
        <p:spPr/>
        <p:txBody>
          <a:bodyPr/>
          <a:lstStyle/>
          <a:p>
            <a:endParaRPr lang="en-CA"/>
          </a:p>
        </p:txBody>
      </p:sp>
      <p:sp>
        <p:nvSpPr>
          <p:cNvPr id="5" name="Text Placeholder 4">
            <a:extLst>
              <a:ext uri="{FF2B5EF4-FFF2-40B4-BE49-F238E27FC236}">
                <a16:creationId xmlns:a16="http://schemas.microsoft.com/office/drawing/2014/main" id="{768A35B3-4CDB-4E99-8842-5E2A2924275E}"/>
              </a:ext>
            </a:extLst>
          </p:cNvPr>
          <p:cNvSpPr>
            <a:spLocks noGrp="1"/>
          </p:cNvSpPr>
          <p:nvPr>
            <p:ph type="body" sz="quarter" idx="10"/>
          </p:nvPr>
        </p:nvSpPr>
        <p:spPr/>
        <p:txBody>
          <a:bodyPr/>
          <a:lstStyle/>
          <a:p>
            <a:endParaRPr lang="en-CA"/>
          </a:p>
        </p:txBody>
      </p:sp>
      <p:pic>
        <p:nvPicPr>
          <p:cNvPr id="8" name="Picture 7">
            <a:extLst>
              <a:ext uri="{FF2B5EF4-FFF2-40B4-BE49-F238E27FC236}">
                <a16:creationId xmlns:a16="http://schemas.microsoft.com/office/drawing/2014/main" id="{9FE3579E-6824-4D5D-82C2-3BCB8BE18654}"/>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469823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456BFD9-6ACE-46AA-B726-32F25E419196}"/>
              </a:ext>
            </a:extLst>
          </p:cNvPr>
          <p:cNvSpPr>
            <a:spLocks noGrp="1"/>
          </p:cNvSpPr>
          <p:nvPr>
            <p:ph type="body" sz="quarter" idx="10"/>
          </p:nvPr>
        </p:nvSpPr>
        <p:spPr/>
        <p:txBody>
          <a:bodyPr/>
          <a:lstStyle/>
          <a:p>
            <a:endParaRPr lang="en-CA"/>
          </a:p>
        </p:txBody>
      </p:sp>
      <p:sp>
        <p:nvSpPr>
          <p:cNvPr id="11" name="Title 10">
            <a:extLst>
              <a:ext uri="{FF2B5EF4-FFF2-40B4-BE49-F238E27FC236}">
                <a16:creationId xmlns:a16="http://schemas.microsoft.com/office/drawing/2014/main" id="{1E008908-B89A-4789-A124-CA42A24B23FE}"/>
              </a:ext>
            </a:extLst>
          </p:cNvPr>
          <p:cNvSpPr>
            <a:spLocks noGrp="1"/>
          </p:cNvSpPr>
          <p:nvPr>
            <p:ph type="title"/>
          </p:nvPr>
        </p:nvSpPr>
        <p:spPr/>
        <p:txBody>
          <a:bodyPr/>
          <a:lstStyle/>
          <a:p>
            <a:endParaRPr lang="en-CA"/>
          </a:p>
        </p:txBody>
      </p:sp>
      <p:sp>
        <p:nvSpPr>
          <p:cNvPr id="13" name="Content Placeholder 12">
            <a:extLst>
              <a:ext uri="{FF2B5EF4-FFF2-40B4-BE49-F238E27FC236}">
                <a16:creationId xmlns:a16="http://schemas.microsoft.com/office/drawing/2014/main" id="{C142CA4F-61BB-45CA-BCC9-DE8A9EE8F9D8}"/>
              </a:ext>
            </a:extLst>
          </p:cNvPr>
          <p:cNvSpPr>
            <a:spLocks noGrp="1"/>
          </p:cNvSpPr>
          <p:nvPr>
            <p:ph idx="1"/>
          </p:nvPr>
        </p:nvSpPr>
        <p:spPr/>
        <p:txBody>
          <a:bodyPr/>
          <a:lstStyle/>
          <a:p>
            <a:endParaRPr lang="en-CA"/>
          </a:p>
        </p:txBody>
      </p:sp>
      <p:pic>
        <p:nvPicPr>
          <p:cNvPr id="15" name="Picture 14">
            <a:extLst>
              <a:ext uri="{FF2B5EF4-FFF2-40B4-BE49-F238E27FC236}">
                <a16:creationId xmlns:a16="http://schemas.microsoft.com/office/drawing/2014/main" id="{FF312080-C482-46C8-BC22-8505B60B7AED}"/>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819715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8BA16E-4631-4624-A8A0-DDE47649681A}"/>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76636C56-91D4-4F22-AC07-25FFE2BC65A3}"/>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DC0FE885-270F-4553-A0FE-1B47D5634A97}"/>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009329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6C5960A-3A93-4220-8330-9D5DEC3960DE}"/>
              </a:ext>
            </a:extLst>
          </p:cNvPr>
          <p:cNvSpPr>
            <a:spLocks noGrp="1"/>
          </p:cNvSpPr>
          <p:nvPr>
            <p:ph type="body" sz="quarter" idx="10"/>
          </p:nvPr>
        </p:nvSpPr>
        <p:spPr/>
        <p:txBody>
          <a:bodyPr/>
          <a:lstStyle/>
          <a:p>
            <a:endParaRPr lang="en-CA"/>
          </a:p>
        </p:txBody>
      </p:sp>
      <p:sp>
        <p:nvSpPr>
          <p:cNvPr id="10" name="Title 9">
            <a:extLst>
              <a:ext uri="{FF2B5EF4-FFF2-40B4-BE49-F238E27FC236}">
                <a16:creationId xmlns:a16="http://schemas.microsoft.com/office/drawing/2014/main" id="{ACE02639-3C3E-460D-821A-8949D72EF1AB}"/>
              </a:ext>
            </a:extLst>
          </p:cNvPr>
          <p:cNvSpPr>
            <a:spLocks noGrp="1"/>
          </p:cNvSpPr>
          <p:nvPr>
            <p:ph type="title"/>
          </p:nvPr>
        </p:nvSpPr>
        <p:spPr/>
        <p:txBody>
          <a:bodyPr/>
          <a:lstStyle/>
          <a:p>
            <a:endParaRPr lang="en-CA"/>
          </a:p>
        </p:txBody>
      </p:sp>
      <p:sp>
        <p:nvSpPr>
          <p:cNvPr id="12" name="Content Placeholder 11">
            <a:extLst>
              <a:ext uri="{FF2B5EF4-FFF2-40B4-BE49-F238E27FC236}">
                <a16:creationId xmlns:a16="http://schemas.microsoft.com/office/drawing/2014/main" id="{583AF423-6276-4750-B5B6-A771F5F20533}"/>
              </a:ext>
            </a:extLst>
          </p:cNvPr>
          <p:cNvSpPr>
            <a:spLocks noGrp="1"/>
          </p:cNvSpPr>
          <p:nvPr>
            <p:ph idx="1"/>
          </p:nvPr>
        </p:nvSpPr>
        <p:spPr/>
        <p:txBody>
          <a:bodyPr/>
          <a:lstStyle/>
          <a:p>
            <a:endParaRPr lang="en-CA"/>
          </a:p>
        </p:txBody>
      </p:sp>
      <p:pic>
        <p:nvPicPr>
          <p:cNvPr id="14" name="Picture 13">
            <a:extLst>
              <a:ext uri="{FF2B5EF4-FFF2-40B4-BE49-F238E27FC236}">
                <a16:creationId xmlns:a16="http://schemas.microsoft.com/office/drawing/2014/main" id="{8179AAAE-65EE-4F2E-9F73-EEABC84524BB}"/>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365082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32743F8-8D33-41CE-8E9C-7C47138AD3A3}"/>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EEB71E1B-922C-45D8-9F6B-14D6841EA628}"/>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A6C7E8FB-94C3-45B7-B1A0-EA8590CAB003}"/>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251160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45EA517-C8B8-4E1F-AB29-5C4AFBF9C019}"/>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6D80839E-9B99-4DF7-B864-CECDFFDD8F43}"/>
              </a:ext>
            </a:extLst>
          </p:cNvPr>
          <p:cNvSpPr>
            <a:spLocks noGrp="1"/>
          </p:cNvSpPr>
          <p:nvPr>
            <p:ph type="body" sz="quarter" idx="10"/>
          </p:nvPr>
        </p:nvSpPr>
        <p:spPr/>
        <p:txBody>
          <a:bodyPr/>
          <a:lstStyle/>
          <a:p>
            <a:endParaRPr lang="en-CA"/>
          </a:p>
        </p:txBody>
      </p:sp>
      <p:pic>
        <p:nvPicPr>
          <p:cNvPr id="13" name="Picture 12">
            <a:extLst>
              <a:ext uri="{FF2B5EF4-FFF2-40B4-BE49-F238E27FC236}">
                <a16:creationId xmlns:a16="http://schemas.microsoft.com/office/drawing/2014/main" id="{D47DD890-F0CC-4E3F-975D-EAF9FC951CFE}"/>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27720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B825E5-6A65-4B69-860F-9F84FBC1834E}"/>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7DD7F710-E6FB-429F-A84B-AF4B454AA86D}"/>
              </a:ext>
            </a:extLst>
          </p:cNvPr>
          <p:cNvSpPr>
            <a:spLocks noGrp="1"/>
          </p:cNvSpPr>
          <p:nvPr>
            <p:ph type="body" sz="quarter" idx="10"/>
          </p:nvPr>
        </p:nvSpPr>
        <p:spPr/>
        <p:txBody>
          <a:bodyPr/>
          <a:lstStyle/>
          <a:p>
            <a:endParaRPr lang="en-CA"/>
          </a:p>
        </p:txBody>
      </p:sp>
      <p:pic>
        <p:nvPicPr>
          <p:cNvPr id="13" name="Picture 12">
            <a:extLst>
              <a:ext uri="{FF2B5EF4-FFF2-40B4-BE49-F238E27FC236}">
                <a16:creationId xmlns:a16="http://schemas.microsoft.com/office/drawing/2014/main" id="{E443155C-8A25-4C21-B744-9B0487C261A8}"/>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66494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83B5AC0-65BB-414C-A38C-67D64D1047B2}"/>
              </a:ext>
            </a:extLst>
          </p:cNvPr>
          <p:cNvSpPr>
            <a:spLocks noGrp="1"/>
          </p:cNvSpPr>
          <p:nvPr>
            <p:ph type="title"/>
          </p:nvPr>
        </p:nvSpPr>
        <p:spPr/>
        <p:txBody>
          <a:bodyPr/>
          <a:lstStyle/>
          <a:p>
            <a:endParaRPr lang="en-CA"/>
          </a:p>
        </p:txBody>
      </p:sp>
      <p:pic>
        <p:nvPicPr>
          <p:cNvPr id="15" name="Picture 14">
            <a:extLst>
              <a:ext uri="{FF2B5EF4-FFF2-40B4-BE49-F238E27FC236}">
                <a16:creationId xmlns:a16="http://schemas.microsoft.com/office/drawing/2014/main" id="{DBD4980D-F845-46C7-9D89-38E86048DC9F}"/>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673681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50FC56-EAA6-42A1-91C9-9A5F3182BA3A}"/>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41A7914D-D61C-43D4-9C21-41E72CE6027B}"/>
              </a:ext>
            </a:extLst>
          </p:cNvPr>
          <p:cNvSpPr>
            <a:spLocks noGrp="1"/>
          </p:cNvSpPr>
          <p:nvPr>
            <p:ph type="body" sz="quarter" idx="10"/>
          </p:nvPr>
        </p:nvSpPr>
        <p:spPr/>
        <p:txBody>
          <a:bodyPr/>
          <a:lstStyle/>
          <a:p>
            <a:endParaRPr lang="en-CA"/>
          </a:p>
        </p:txBody>
      </p:sp>
      <p:pic>
        <p:nvPicPr>
          <p:cNvPr id="15" name="Picture 14">
            <a:extLst>
              <a:ext uri="{FF2B5EF4-FFF2-40B4-BE49-F238E27FC236}">
                <a16:creationId xmlns:a16="http://schemas.microsoft.com/office/drawing/2014/main" id="{8F31C729-3520-4E2C-88FD-62426851E43F}"/>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584279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859FD67-FE7A-46BB-8BFA-299572381529}"/>
              </a:ext>
            </a:extLst>
          </p:cNvPr>
          <p:cNvSpPr>
            <a:spLocks noGrp="1"/>
          </p:cNvSpPr>
          <p:nvPr>
            <p:ph type="title"/>
          </p:nvPr>
        </p:nvSpPr>
        <p:spPr/>
        <p:txBody>
          <a:bodyPr/>
          <a:lstStyle/>
          <a:p>
            <a:endParaRPr lang="en-CA"/>
          </a:p>
        </p:txBody>
      </p:sp>
      <p:pic>
        <p:nvPicPr>
          <p:cNvPr id="15" name="Picture 14">
            <a:extLst>
              <a:ext uri="{FF2B5EF4-FFF2-40B4-BE49-F238E27FC236}">
                <a16:creationId xmlns:a16="http://schemas.microsoft.com/office/drawing/2014/main" id="{DEAD3322-14AF-4667-BC56-ED206DA732B3}"/>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340682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CF3529-0C89-4E40-B1E7-2A7B659B347F}"/>
              </a:ext>
            </a:extLst>
          </p:cNvPr>
          <p:cNvSpPr>
            <a:spLocks noGrp="1"/>
          </p:cNvSpPr>
          <p:nvPr>
            <p:ph type="title"/>
          </p:nvPr>
        </p:nvSpPr>
        <p:spPr/>
        <p:txBody>
          <a:bodyPr/>
          <a:lstStyle/>
          <a:p>
            <a:endParaRPr lang="en-CA"/>
          </a:p>
        </p:txBody>
      </p:sp>
      <p:pic>
        <p:nvPicPr>
          <p:cNvPr id="9" name="Picture 8">
            <a:extLst>
              <a:ext uri="{FF2B5EF4-FFF2-40B4-BE49-F238E27FC236}">
                <a16:creationId xmlns:a16="http://schemas.microsoft.com/office/drawing/2014/main" id="{F358B7C1-8CAC-49B2-A514-D419201959AE}"/>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915866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C5803E1-5713-4620-B02E-DA126853DAA2}"/>
              </a:ext>
            </a:extLst>
          </p:cNvPr>
          <p:cNvSpPr>
            <a:spLocks noGrp="1"/>
          </p:cNvSpPr>
          <p:nvPr>
            <p:ph type="body" sz="quarter" idx="10"/>
          </p:nvPr>
        </p:nvSpPr>
        <p:spPr/>
        <p:txBody>
          <a:bodyPr/>
          <a:lstStyle/>
          <a:p>
            <a:endParaRPr lang="en-CA"/>
          </a:p>
        </p:txBody>
      </p:sp>
      <p:sp>
        <p:nvSpPr>
          <p:cNvPr id="9" name="Title 8">
            <a:extLst>
              <a:ext uri="{FF2B5EF4-FFF2-40B4-BE49-F238E27FC236}">
                <a16:creationId xmlns:a16="http://schemas.microsoft.com/office/drawing/2014/main" id="{95AA6403-14A1-49F6-9F4A-765DEFE8F257}"/>
              </a:ext>
            </a:extLst>
          </p:cNvPr>
          <p:cNvSpPr>
            <a:spLocks noGrp="1"/>
          </p:cNvSpPr>
          <p:nvPr>
            <p:ph type="title"/>
          </p:nvPr>
        </p:nvSpPr>
        <p:spPr/>
        <p:txBody>
          <a:bodyPr/>
          <a:lstStyle/>
          <a:p>
            <a:endParaRPr lang="en-CA"/>
          </a:p>
        </p:txBody>
      </p:sp>
      <p:sp>
        <p:nvSpPr>
          <p:cNvPr id="11" name="Content Placeholder 10">
            <a:extLst>
              <a:ext uri="{FF2B5EF4-FFF2-40B4-BE49-F238E27FC236}">
                <a16:creationId xmlns:a16="http://schemas.microsoft.com/office/drawing/2014/main" id="{7EA90825-1E84-4F2C-9018-D9CAA33484A8}"/>
              </a:ext>
            </a:extLst>
          </p:cNvPr>
          <p:cNvSpPr>
            <a:spLocks noGrp="1"/>
          </p:cNvSpPr>
          <p:nvPr>
            <p:ph idx="1"/>
          </p:nvPr>
        </p:nvSpPr>
        <p:spPr/>
        <p:txBody>
          <a:bodyPr/>
          <a:lstStyle/>
          <a:p>
            <a:endParaRPr lang="en-CA"/>
          </a:p>
        </p:txBody>
      </p:sp>
      <p:pic>
        <p:nvPicPr>
          <p:cNvPr id="13" name="Picture 12">
            <a:extLst>
              <a:ext uri="{FF2B5EF4-FFF2-40B4-BE49-F238E27FC236}">
                <a16:creationId xmlns:a16="http://schemas.microsoft.com/office/drawing/2014/main" id="{26629E41-02F0-4B8C-9388-9E36A40057E4}"/>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513491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1E60A26-3E74-404E-8032-FA6339A330F8}"/>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1C5E3052-E965-4BF4-9C33-080790975A34}"/>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8885D548-C5F5-4466-9FB1-DDD764A71505}"/>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654721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57CCF39-130B-4650-B19F-F385285C6111}"/>
              </a:ext>
            </a:extLst>
          </p:cNvPr>
          <p:cNvSpPr>
            <a:spLocks noGrp="1"/>
          </p:cNvSpPr>
          <p:nvPr>
            <p:ph type="body" sz="quarter" idx="10"/>
          </p:nvPr>
        </p:nvSpPr>
        <p:spPr/>
        <p:txBody>
          <a:bodyPr/>
          <a:lstStyle/>
          <a:p>
            <a:endParaRPr lang="en-CA"/>
          </a:p>
        </p:txBody>
      </p:sp>
      <p:sp>
        <p:nvSpPr>
          <p:cNvPr id="9" name="Title 8">
            <a:extLst>
              <a:ext uri="{FF2B5EF4-FFF2-40B4-BE49-F238E27FC236}">
                <a16:creationId xmlns:a16="http://schemas.microsoft.com/office/drawing/2014/main" id="{8537ED27-BCB7-41E0-B964-9EB368BFF96A}"/>
              </a:ext>
            </a:extLst>
          </p:cNvPr>
          <p:cNvSpPr>
            <a:spLocks noGrp="1"/>
          </p:cNvSpPr>
          <p:nvPr>
            <p:ph type="title"/>
          </p:nvPr>
        </p:nvSpPr>
        <p:spPr/>
        <p:txBody>
          <a:bodyPr/>
          <a:lstStyle/>
          <a:p>
            <a:endParaRPr lang="en-CA"/>
          </a:p>
        </p:txBody>
      </p:sp>
      <p:sp>
        <p:nvSpPr>
          <p:cNvPr id="11" name="Content Placeholder 10">
            <a:extLst>
              <a:ext uri="{FF2B5EF4-FFF2-40B4-BE49-F238E27FC236}">
                <a16:creationId xmlns:a16="http://schemas.microsoft.com/office/drawing/2014/main" id="{2C488A11-77BC-4B55-B1AB-3980DB173F7D}"/>
              </a:ext>
            </a:extLst>
          </p:cNvPr>
          <p:cNvSpPr>
            <a:spLocks noGrp="1"/>
          </p:cNvSpPr>
          <p:nvPr>
            <p:ph idx="1"/>
          </p:nvPr>
        </p:nvSpPr>
        <p:spPr/>
        <p:txBody>
          <a:bodyPr/>
          <a:lstStyle/>
          <a:p>
            <a:endParaRPr lang="en-CA"/>
          </a:p>
        </p:txBody>
      </p:sp>
      <p:pic>
        <p:nvPicPr>
          <p:cNvPr id="13" name="Picture 12">
            <a:extLst>
              <a:ext uri="{FF2B5EF4-FFF2-40B4-BE49-F238E27FC236}">
                <a16:creationId xmlns:a16="http://schemas.microsoft.com/office/drawing/2014/main" id="{73556263-CD0A-4830-A9FA-A96009B6A193}"/>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261690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B10B529-829E-459C-B162-215E5389CE9F}"/>
              </a:ext>
            </a:extLst>
          </p:cNvPr>
          <p:cNvSpPr>
            <a:spLocks noGrp="1"/>
          </p:cNvSpPr>
          <p:nvPr>
            <p:ph type="title"/>
          </p:nvPr>
        </p:nvSpPr>
        <p:spPr/>
        <p:txBody>
          <a:bodyPr/>
          <a:lstStyle/>
          <a:p>
            <a:endParaRPr lang="en-CA"/>
          </a:p>
        </p:txBody>
      </p:sp>
      <p:pic>
        <p:nvPicPr>
          <p:cNvPr id="15" name="Picture 14">
            <a:extLst>
              <a:ext uri="{FF2B5EF4-FFF2-40B4-BE49-F238E27FC236}">
                <a16:creationId xmlns:a16="http://schemas.microsoft.com/office/drawing/2014/main" id="{B8990C05-C647-433B-B393-23527D2E330E}"/>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9142659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102F39-F8D5-41EA-9742-4C6F230CE234}"/>
              </a:ext>
            </a:extLst>
          </p:cNvPr>
          <p:cNvSpPr>
            <a:spLocks noGrp="1"/>
          </p:cNvSpPr>
          <p:nvPr>
            <p:ph type="title"/>
          </p:nvPr>
        </p:nvSpPr>
        <p:spPr/>
        <p:txBody>
          <a:bodyPr/>
          <a:lstStyle/>
          <a:p>
            <a:endParaRPr lang="en-CA"/>
          </a:p>
        </p:txBody>
      </p:sp>
      <p:sp>
        <p:nvSpPr>
          <p:cNvPr id="11" name="Content Placeholder 10">
            <a:extLst>
              <a:ext uri="{FF2B5EF4-FFF2-40B4-BE49-F238E27FC236}">
                <a16:creationId xmlns:a16="http://schemas.microsoft.com/office/drawing/2014/main" id="{01096FBD-2A9D-4B29-8B65-AB7D08831146}"/>
              </a:ext>
            </a:extLst>
          </p:cNvPr>
          <p:cNvSpPr>
            <a:spLocks noGrp="1"/>
          </p:cNvSpPr>
          <p:nvPr>
            <p:ph idx="1"/>
          </p:nvPr>
        </p:nvSpPr>
        <p:spPr/>
        <p:txBody>
          <a:bodyPr/>
          <a:lstStyle/>
          <a:p>
            <a:endParaRPr lang="en-CA"/>
          </a:p>
        </p:txBody>
      </p:sp>
      <p:sp>
        <p:nvSpPr>
          <p:cNvPr id="13" name="Text Placeholder 12">
            <a:extLst>
              <a:ext uri="{FF2B5EF4-FFF2-40B4-BE49-F238E27FC236}">
                <a16:creationId xmlns:a16="http://schemas.microsoft.com/office/drawing/2014/main" id="{40235EF4-5056-48C0-BD49-7143BA535D58}"/>
              </a:ext>
            </a:extLst>
          </p:cNvPr>
          <p:cNvSpPr>
            <a:spLocks noGrp="1"/>
          </p:cNvSpPr>
          <p:nvPr>
            <p:ph type="body" sz="quarter" idx="10"/>
          </p:nvPr>
        </p:nvSpPr>
        <p:spPr/>
        <p:txBody>
          <a:bodyPr/>
          <a:lstStyle/>
          <a:p>
            <a:endParaRPr lang="en-CA"/>
          </a:p>
        </p:txBody>
      </p:sp>
      <p:pic>
        <p:nvPicPr>
          <p:cNvPr id="15" name="Picture 14">
            <a:extLst>
              <a:ext uri="{FF2B5EF4-FFF2-40B4-BE49-F238E27FC236}">
                <a16:creationId xmlns:a16="http://schemas.microsoft.com/office/drawing/2014/main" id="{64E49487-4A62-406A-A118-F4091B5F4104}"/>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024489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AA560D5-F033-409A-9830-7AF9697A9130}"/>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7244B4C6-F252-45B5-9656-335DAE1C9632}"/>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458BE3B2-FCA2-4C3B-B2E7-E237556F1DFA}"/>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804949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019449E1-2B81-448E-9296-F747A1E344BC}"/>
              </a:ext>
            </a:extLst>
          </p:cNvPr>
          <p:cNvSpPr>
            <a:spLocks noGrp="1"/>
          </p:cNvSpPr>
          <p:nvPr>
            <p:ph type="title"/>
          </p:nvPr>
        </p:nvSpPr>
        <p:spPr/>
        <p:txBody>
          <a:bodyPr/>
          <a:lstStyle/>
          <a:p>
            <a:endParaRPr lang="en-CA"/>
          </a:p>
        </p:txBody>
      </p:sp>
      <p:pic>
        <p:nvPicPr>
          <p:cNvPr id="15" name="Picture 14">
            <a:extLst>
              <a:ext uri="{FF2B5EF4-FFF2-40B4-BE49-F238E27FC236}">
                <a16:creationId xmlns:a16="http://schemas.microsoft.com/office/drawing/2014/main" id="{75649C8F-1661-4C32-8287-FE8D775770E8}"/>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892337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2C666F15-CFA1-467C-884C-51546515131C}"/>
              </a:ext>
            </a:extLst>
          </p:cNvPr>
          <p:cNvSpPr>
            <a:spLocks noGrp="1"/>
          </p:cNvSpPr>
          <p:nvPr>
            <p:ph type="body" sz="quarter" idx="10"/>
          </p:nvPr>
        </p:nvSpPr>
        <p:spPr/>
        <p:txBody>
          <a:bodyPr/>
          <a:lstStyle/>
          <a:p>
            <a:endParaRPr lang="en-CA"/>
          </a:p>
        </p:txBody>
      </p:sp>
      <p:sp>
        <p:nvSpPr>
          <p:cNvPr id="21506" name="Title 21505">
            <a:extLst>
              <a:ext uri="{FF2B5EF4-FFF2-40B4-BE49-F238E27FC236}">
                <a16:creationId xmlns:a16="http://schemas.microsoft.com/office/drawing/2014/main" id="{A9BBE6BC-D6F9-4AC1-BDDE-A7E75380F723}"/>
              </a:ext>
            </a:extLst>
          </p:cNvPr>
          <p:cNvSpPr>
            <a:spLocks noGrp="1"/>
          </p:cNvSpPr>
          <p:nvPr>
            <p:ph type="title"/>
          </p:nvPr>
        </p:nvSpPr>
        <p:spPr/>
        <p:txBody>
          <a:bodyPr/>
          <a:lstStyle/>
          <a:p>
            <a:endParaRPr lang="en-CA"/>
          </a:p>
        </p:txBody>
      </p:sp>
      <p:sp>
        <p:nvSpPr>
          <p:cNvPr id="21508" name="Content Placeholder 21507">
            <a:extLst>
              <a:ext uri="{FF2B5EF4-FFF2-40B4-BE49-F238E27FC236}">
                <a16:creationId xmlns:a16="http://schemas.microsoft.com/office/drawing/2014/main" id="{BEB03BD8-9208-4516-B5BA-8EA73A56EFCA}"/>
              </a:ext>
            </a:extLst>
          </p:cNvPr>
          <p:cNvSpPr>
            <a:spLocks noGrp="1"/>
          </p:cNvSpPr>
          <p:nvPr>
            <p:ph idx="1"/>
          </p:nvPr>
        </p:nvSpPr>
        <p:spPr/>
        <p:txBody>
          <a:bodyPr/>
          <a:lstStyle/>
          <a:p>
            <a:endParaRPr lang="en-CA"/>
          </a:p>
        </p:txBody>
      </p:sp>
      <p:pic>
        <p:nvPicPr>
          <p:cNvPr id="21510" name="Picture 21509">
            <a:extLst>
              <a:ext uri="{FF2B5EF4-FFF2-40B4-BE49-F238E27FC236}">
                <a16:creationId xmlns:a16="http://schemas.microsoft.com/office/drawing/2014/main" id="{0D219E0E-E6F9-4D01-A58D-ECBE798EFEBF}"/>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692986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6173D57-FBB8-4848-B993-19B755A9C8EA}"/>
              </a:ext>
            </a:extLst>
          </p:cNvPr>
          <p:cNvSpPr>
            <a:spLocks noGrp="1"/>
          </p:cNvSpPr>
          <p:nvPr>
            <p:ph type="body" sz="quarter" idx="10"/>
          </p:nvPr>
        </p:nvSpPr>
        <p:spPr/>
        <p:txBody>
          <a:bodyPr/>
          <a:lstStyle/>
          <a:p>
            <a:endParaRPr lang="en-CA"/>
          </a:p>
        </p:txBody>
      </p:sp>
      <p:sp>
        <p:nvSpPr>
          <p:cNvPr id="8" name="Title 7">
            <a:extLst>
              <a:ext uri="{FF2B5EF4-FFF2-40B4-BE49-F238E27FC236}">
                <a16:creationId xmlns:a16="http://schemas.microsoft.com/office/drawing/2014/main" id="{F664FDFB-C7E0-4A5D-87F0-7E8DFAA8EBC5}"/>
              </a:ext>
            </a:extLst>
          </p:cNvPr>
          <p:cNvSpPr>
            <a:spLocks noGrp="1"/>
          </p:cNvSpPr>
          <p:nvPr>
            <p:ph type="title"/>
          </p:nvPr>
        </p:nvSpPr>
        <p:spPr/>
        <p:txBody>
          <a:bodyPr/>
          <a:lstStyle/>
          <a:p>
            <a:endParaRPr lang="en-CA"/>
          </a:p>
        </p:txBody>
      </p:sp>
      <p:sp>
        <p:nvSpPr>
          <p:cNvPr id="10" name="Content Placeholder 9">
            <a:extLst>
              <a:ext uri="{FF2B5EF4-FFF2-40B4-BE49-F238E27FC236}">
                <a16:creationId xmlns:a16="http://schemas.microsoft.com/office/drawing/2014/main" id="{17BCCA74-B193-4DF5-BDA0-F956D7E1FB25}"/>
              </a:ext>
            </a:extLst>
          </p:cNvPr>
          <p:cNvSpPr>
            <a:spLocks noGrp="1"/>
          </p:cNvSpPr>
          <p:nvPr>
            <p:ph idx="1"/>
          </p:nvPr>
        </p:nvSpPr>
        <p:spPr/>
        <p:txBody>
          <a:bodyPr/>
          <a:lstStyle/>
          <a:p>
            <a:endParaRPr lang="en-CA"/>
          </a:p>
        </p:txBody>
      </p:sp>
      <p:pic>
        <p:nvPicPr>
          <p:cNvPr id="12" name="Picture 11">
            <a:extLst>
              <a:ext uri="{FF2B5EF4-FFF2-40B4-BE49-F238E27FC236}">
                <a16:creationId xmlns:a16="http://schemas.microsoft.com/office/drawing/2014/main" id="{F6525BB0-6094-473E-AD91-9DB888FE8C80}"/>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200423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7526D6BF-C30C-414E-81FB-E339AD08FA18}"/>
              </a:ext>
            </a:extLst>
          </p:cNvPr>
          <p:cNvSpPr>
            <a:spLocks noGrp="1"/>
          </p:cNvSpPr>
          <p:nvPr>
            <p:ph type="body" sz="quarter" idx="10"/>
          </p:nvPr>
        </p:nvSpPr>
        <p:spPr/>
        <p:txBody>
          <a:bodyPr/>
          <a:lstStyle/>
          <a:p>
            <a:endParaRPr lang="en-CA"/>
          </a:p>
        </p:txBody>
      </p:sp>
      <p:sp>
        <p:nvSpPr>
          <p:cNvPr id="20" name="Title 19">
            <a:extLst>
              <a:ext uri="{FF2B5EF4-FFF2-40B4-BE49-F238E27FC236}">
                <a16:creationId xmlns:a16="http://schemas.microsoft.com/office/drawing/2014/main" id="{17AEA27B-1CD0-4D66-BB48-61902516276F}"/>
              </a:ext>
            </a:extLst>
          </p:cNvPr>
          <p:cNvSpPr>
            <a:spLocks noGrp="1"/>
          </p:cNvSpPr>
          <p:nvPr>
            <p:ph type="title"/>
          </p:nvPr>
        </p:nvSpPr>
        <p:spPr/>
        <p:txBody>
          <a:bodyPr/>
          <a:lstStyle/>
          <a:p>
            <a:endParaRPr lang="en-CA"/>
          </a:p>
        </p:txBody>
      </p:sp>
      <p:sp>
        <p:nvSpPr>
          <p:cNvPr id="22" name="Content Placeholder 21">
            <a:extLst>
              <a:ext uri="{FF2B5EF4-FFF2-40B4-BE49-F238E27FC236}">
                <a16:creationId xmlns:a16="http://schemas.microsoft.com/office/drawing/2014/main" id="{CD7AEEB6-B1AC-45CF-9266-4AE18A63B617}"/>
              </a:ext>
            </a:extLst>
          </p:cNvPr>
          <p:cNvSpPr>
            <a:spLocks noGrp="1"/>
          </p:cNvSpPr>
          <p:nvPr>
            <p:ph idx="1"/>
          </p:nvPr>
        </p:nvSpPr>
        <p:spPr/>
        <p:txBody>
          <a:bodyPr/>
          <a:lstStyle/>
          <a:p>
            <a:endParaRPr lang="en-CA"/>
          </a:p>
        </p:txBody>
      </p:sp>
      <p:pic>
        <p:nvPicPr>
          <p:cNvPr id="24" name="Picture 23">
            <a:extLst>
              <a:ext uri="{FF2B5EF4-FFF2-40B4-BE49-F238E27FC236}">
                <a16:creationId xmlns:a16="http://schemas.microsoft.com/office/drawing/2014/main" id="{C78145C5-5E2D-4124-A8BC-B2BDE7BA3F01}"/>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9726003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491B43-A74D-4D92-B94F-028E35122DAC}"/>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333F3A91-B2BC-480B-9002-A67A5D5EDA43}"/>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6DE8B647-269B-471C-BFC5-04BE4390D83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871798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BE97FDF9-E990-4DDB-8D73-99EF5404F3C4}"/>
              </a:ext>
            </a:extLst>
          </p:cNvPr>
          <p:cNvSpPr>
            <a:spLocks noGrp="1"/>
          </p:cNvSpPr>
          <p:nvPr>
            <p:ph type="title"/>
          </p:nvPr>
        </p:nvSpPr>
        <p:spPr/>
        <p:txBody>
          <a:bodyPr/>
          <a:lstStyle/>
          <a:p>
            <a:endParaRPr lang="en-CA"/>
          </a:p>
        </p:txBody>
      </p:sp>
      <p:sp>
        <p:nvSpPr>
          <p:cNvPr id="47" name="Text Placeholder 46">
            <a:extLst>
              <a:ext uri="{FF2B5EF4-FFF2-40B4-BE49-F238E27FC236}">
                <a16:creationId xmlns:a16="http://schemas.microsoft.com/office/drawing/2014/main" id="{B9E24674-CF13-4F32-BD00-76315E1649F7}"/>
              </a:ext>
            </a:extLst>
          </p:cNvPr>
          <p:cNvSpPr>
            <a:spLocks noGrp="1"/>
          </p:cNvSpPr>
          <p:nvPr>
            <p:ph type="body" sz="quarter" idx="10"/>
          </p:nvPr>
        </p:nvSpPr>
        <p:spPr/>
        <p:txBody>
          <a:bodyPr/>
          <a:lstStyle/>
          <a:p>
            <a:endParaRPr lang="en-CA"/>
          </a:p>
        </p:txBody>
      </p:sp>
      <p:pic>
        <p:nvPicPr>
          <p:cNvPr id="88" name="Picture 87">
            <a:extLst>
              <a:ext uri="{FF2B5EF4-FFF2-40B4-BE49-F238E27FC236}">
                <a16:creationId xmlns:a16="http://schemas.microsoft.com/office/drawing/2014/main" id="{AD2440A4-BF71-4E27-A524-361AFF74807D}"/>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902854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9EAAA83-27F2-4EB3-B820-129095DBBF9E}"/>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B150F417-443C-4306-AF57-DE369916ED2B}"/>
              </a:ext>
            </a:extLst>
          </p:cNvPr>
          <p:cNvSpPr>
            <a:spLocks noGrp="1"/>
          </p:cNvSpPr>
          <p:nvPr>
            <p:ph type="body" sz="quarter" idx="10"/>
          </p:nvPr>
        </p:nvSpPr>
        <p:spPr/>
        <p:txBody>
          <a:bodyPr/>
          <a:lstStyle/>
          <a:p>
            <a:endParaRPr lang="en-CA"/>
          </a:p>
        </p:txBody>
      </p:sp>
      <p:pic>
        <p:nvPicPr>
          <p:cNvPr id="13" name="Picture 12">
            <a:extLst>
              <a:ext uri="{FF2B5EF4-FFF2-40B4-BE49-F238E27FC236}">
                <a16:creationId xmlns:a16="http://schemas.microsoft.com/office/drawing/2014/main" id="{EEB53EEA-C47B-4306-B6AB-874B89EEC039}"/>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3281843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FE9E76-BF1B-4ECF-81C2-0FDF1667B26A}"/>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F5A0DF43-4845-4E9F-B7CD-A6DA7FA169C0}"/>
              </a:ext>
            </a:extLst>
          </p:cNvPr>
          <p:cNvSpPr>
            <a:spLocks noGrp="1"/>
          </p:cNvSpPr>
          <p:nvPr>
            <p:ph type="body" sz="quarter" idx="10"/>
          </p:nvPr>
        </p:nvSpPr>
        <p:spPr/>
        <p:txBody>
          <a:bodyPr/>
          <a:lstStyle/>
          <a:p>
            <a:endParaRPr lang="en-CA"/>
          </a:p>
        </p:txBody>
      </p:sp>
      <p:pic>
        <p:nvPicPr>
          <p:cNvPr id="56" name="Picture 55">
            <a:extLst>
              <a:ext uri="{FF2B5EF4-FFF2-40B4-BE49-F238E27FC236}">
                <a16:creationId xmlns:a16="http://schemas.microsoft.com/office/drawing/2014/main" id="{54671195-C668-4A34-B867-2CB97BCA8F5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933916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A1D1545-A549-4533-89B9-EF8A536F0B3F}"/>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464E6B58-152F-41A3-A7F8-19AB59274F92}"/>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446D2984-68F9-4A8E-9E24-6527C31271EA}"/>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4678237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7D3E183-1873-4227-9247-4F27FD2DFE55}"/>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4A5549E5-902C-4FF6-855A-753D37EFB81D}"/>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BB498763-0FA2-4474-B52D-CA22C5C5A60D}"/>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725362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04A76E2-0239-4CD6-92A8-30FD50881E3E}"/>
              </a:ext>
            </a:extLst>
          </p:cNvPr>
          <p:cNvSpPr>
            <a:spLocks noGrp="1"/>
          </p:cNvSpPr>
          <p:nvPr>
            <p:ph type="title"/>
          </p:nvPr>
        </p:nvSpPr>
        <p:spPr/>
        <p:txBody>
          <a:bodyPr/>
          <a:lstStyle/>
          <a:p>
            <a:endParaRPr lang="en-CA"/>
          </a:p>
        </p:txBody>
      </p:sp>
      <p:pic>
        <p:nvPicPr>
          <p:cNvPr id="15" name="Picture 14">
            <a:extLst>
              <a:ext uri="{FF2B5EF4-FFF2-40B4-BE49-F238E27FC236}">
                <a16:creationId xmlns:a16="http://schemas.microsoft.com/office/drawing/2014/main" id="{93618E4A-9E72-490E-8649-F515BFCE1FC0}"/>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4980504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6A7D91-F338-4295-8554-83343B0C0F60}"/>
              </a:ext>
            </a:extLst>
          </p:cNvPr>
          <p:cNvSpPr>
            <a:spLocks noGrp="1"/>
          </p:cNvSpPr>
          <p:nvPr>
            <p:ph type="title"/>
          </p:nvPr>
        </p:nvSpPr>
        <p:spPr/>
        <p:txBody>
          <a:bodyPr/>
          <a:lstStyle/>
          <a:p>
            <a:endParaRPr lang="en-CA"/>
          </a:p>
        </p:txBody>
      </p:sp>
      <p:sp>
        <p:nvSpPr>
          <p:cNvPr id="6" name="Text Placeholder 5">
            <a:extLst>
              <a:ext uri="{FF2B5EF4-FFF2-40B4-BE49-F238E27FC236}">
                <a16:creationId xmlns:a16="http://schemas.microsoft.com/office/drawing/2014/main" id="{6C198D38-3C64-417F-BAEC-B3653B5780C8}"/>
              </a:ext>
            </a:extLst>
          </p:cNvPr>
          <p:cNvSpPr>
            <a:spLocks noGrp="1"/>
          </p:cNvSpPr>
          <p:nvPr>
            <p:ph type="body" sz="quarter" idx="10"/>
          </p:nvPr>
        </p:nvSpPr>
        <p:spPr/>
        <p:txBody>
          <a:bodyPr/>
          <a:lstStyle/>
          <a:p>
            <a:endParaRPr lang="en-CA"/>
          </a:p>
        </p:txBody>
      </p:sp>
      <p:pic>
        <p:nvPicPr>
          <p:cNvPr id="8" name="Picture 7">
            <a:extLst>
              <a:ext uri="{FF2B5EF4-FFF2-40B4-BE49-F238E27FC236}">
                <a16:creationId xmlns:a16="http://schemas.microsoft.com/office/drawing/2014/main" id="{9E57B6DC-4C74-420C-81E4-F6CC0B777CA5}"/>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6256454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F62BD4B-4612-4A72-897C-8D9A01EB0ACA}"/>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5FB8AE97-5342-41D1-8368-E3BBDE95C0E0}"/>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F821252E-BAAD-4C1E-8B58-140AA9CDCC8D}"/>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6601581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F6A528-7577-4B9B-9794-955B15AAC31A}"/>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76D89364-3C49-4541-A605-6160310B2521}"/>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0F557CE7-5029-40F9-B070-15D3B8B1D26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560756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B6FA336-3A00-415B-85B5-E8E94195D6A8}"/>
              </a:ext>
            </a:extLst>
          </p:cNvPr>
          <p:cNvSpPr>
            <a:spLocks noGrp="1"/>
          </p:cNvSpPr>
          <p:nvPr>
            <p:ph type="body" sz="quarter" idx="10"/>
          </p:nvPr>
        </p:nvSpPr>
        <p:spPr/>
        <p:txBody>
          <a:bodyPr/>
          <a:lstStyle/>
          <a:p>
            <a:endParaRPr lang="en-CA"/>
          </a:p>
        </p:txBody>
      </p:sp>
      <p:sp>
        <p:nvSpPr>
          <p:cNvPr id="11" name="Title 10">
            <a:extLst>
              <a:ext uri="{FF2B5EF4-FFF2-40B4-BE49-F238E27FC236}">
                <a16:creationId xmlns:a16="http://schemas.microsoft.com/office/drawing/2014/main" id="{121EFDF1-C7B3-41E4-B61C-9466F9C3F789}"/>
              </a:ext>
            </a:extLst>
          </p:cNvPr>
          <p:cNvSpPr>
            <a:spLocks noGrp="1"/>
          </p:cNvSpPr>
          <p:nvPr>
            <p:ph type="title"/>
          </p:nvPr>
        </p:nvSpPr>
        <p:spPr/>
        <p:txBody>
          <a:bodyPr/>
          <a:lstStyle/>
          <a:p>
            <a:endParaRPr lang="en-CA"/>
          </a:p>
        </p:txBody>
      </p:sp>
      <p:sp>
        <p:nvSpPr>
          <p:cNvPr id="13" name="Content Placeholder 12">
            <a:extLst>
              <a:ext uri="{FF2B5EF4-FFF2-40B4-BE49-F238E27FC236}">
                <a16:creationId xmlns:a16="http://schemas.microsoft.com/office/drawing/2014/main" id="{4BC53791-F761-4EE5-B3B5-4B63A370CBE6}"/>
              </a:ext>
            </a:extLst>
          </p:cNvPr>
          <p:cNvSpPr>
            <a:spLocks noGrp="1"/>
          </p:cNvSpPr>
          <p:nvPr>
            <p:ph idx="1"/>
          </p:nvPr>
        </p:nvSpPr>
        <p:spPr/>
        <p:txBody>
          <a:bodyPr/>
          <a:lstStyle/>
          <a:p>
            <a:endParaRPr lang="en-CA"/>
          </a:p>
        </p:txBody>
      </p:sp>
      <p:pic>
        <p:nvPicPr>
          <p:cNvPr id="15" name="Picture 14">
            <a:extLst>
              <a:ext uri="{FF2B5EF4-FFF2-40B4-BE49-F238E27FC236}">
                <a16:creationId xmlns:a16="http://schemas.microsoft.com/office/drawing/2014/main" id="{A48D2A36-5D7D-4210-AE15-CB573DB9D468}"/>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44571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F710785-3FE9-40A3-B889-FD3F2C670F55}"/>
              </a:ext>
            </a:extLst>
          </p:cNvPr>
          <p:cNvSpPr>
            <a:spLocks noGrp="1"/>
          </p:cNvSpPr>
          <p:nvPr>
            <p:ph type="title"/>
          </p:nvPr>
        </p:nvSpPr>
        <p:spPr/>
        <p:txBody>
          <a:bodyPr/>
          <a:lstStyle/>
          <a:p>
            <a:endParaRPr lang="en-CA"/>
          </a:p>
        </p:txBody>
      </p:sp>
      <p:sp>
        <p:nvSpPr>
          <p:cNvPr id="11" name="Text Placeholder 10">
            <a:extLst>
              <a:ext uri="{FF2B5EF4-FFF2-40B4-BE49-F238E27FC236}">
                <a16:creationId xmlns:a16="http://schemas.microsoft.com/office/drawing/2014/main" id="{396F9B69-EA94-4AB8-9C4E-ADF222ADA75F}"/>
              </a:ext>
            </a:extLst>
          </p:cNvPr>
          <p:cNvSpPr>
            <a:spLocks noGrp="1"/>
          </p:cNvSpPr>
          <p:nvPr>
            <p:ph type="body" sz="quarter" idx="10"/>
          </p:nvPr>
        </p:nvSpPr>
        <p:spPr/>
        <p:txBody>
          <a:bodyPr/>
          <a:lstStyle/>
          <a:p>
            <a:endParaRPr lang="en-CA"/>
          </a:p>
        </p:txBody>
      </p:sp>
      <p:pic>
        <p:nvPicPr>
          <p:cNvPr id="16" name="Picture 15">
            <a:extLst>
              <a:ext uri="{FF2B5EF4-FFF2-40B4-BE49-F238E27FC236}">
                <a16:creationId xmlns:a16="http://schemas.microsoft.com/office/drawing/2014/main" id="{D50F3CB9-5ACD-4402-95E5-D6885EE7D06F}"/>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1938328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50F267D-0600-4F7A-8C72-E81B326A1869}"/>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8A043A7F-AE8E-4530-8B0A-B4D8618FE096}"/>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3749AA20-0828-4C87-B885-75298F89473E}"/>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101323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F3FB84C-43D3-4BDB-8C29-D21007C71C46}"/>
              </a:ext>
            </a:extLst>
          </p:cNvPr>
          <p:cNvSpPr>
            <a:spLocks noGrp="1"/>
          </p:cNvSpPr>
          <p:nvPr>
            <p:ph type="title"/>
          </p:nvPr>
        </p:nvSpPr>
        <p:spPr/>
        <p:txBody>
          <a:bodyPr/>
          <a:lstStyle/>
          <a:p>
            <a:endParaRPr lang="en-CA"/>
          </a:p>
        </p:txBody>
      </p:sp>
      <p:pic>
        <p:nvPicPr>
          <p:cNvPr id="15" name="Picture 14">
            <a:extLst>
              <a:ext uri="{FF2B5EF4-FFF2-40B4-BE49-F238E27FC236}">
                <a16:creationId xmlns:a16="http://schemas.microsoft.com/office/drawing/2014/main" id="{B84BE790-91D2-495E-92D3-C5B1B574B3C0}"/>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9998709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09FC224-1033-4F50-A25B-64BFE5BC04D0}"/>
              </a:ext>
            </a:extLst>
          </p:cNvPr>
          <p:cNvSpPr>
            <a:spLocks noGrp="1"/>
          </p:cNvSpPr>
          <p:nvPr>
            <p:ph type="body" sz="quarter" idx="10"/>
          </p:nvPr>
        </p:nvSpPr>
        <p:spPr/>
        <p:txBody>
          <a:bodyPr/>
          <a:lstStyle/>
          <a:p>
            <a:endParaRPr lang="en-CA"/>
          </a:p>
        </p:txBody>
      </p:sp>
      <p:sp>
        <p:nvSpPr>
          <p:cNvPr id="10" name="Title 9">
            <a:extLst>
              <a:ext uri="{FF2B5EF4-FFF2-40B4-BE49-F238E27FC236}">
                <a16:creationId xmlns:a16="http://schemas.microsoft.com/office/drawing/2014/main" id="{C6C759B0-4997-4065-9508-A03CD6A39727}"/>
              </a:ext>
            </a:extLst>
          </p:cNvPr>
          <p:cNvSpPr>
            <a:spLocks noGrp="1"/>
          </p:cNvSpPr>
          <p:nvPr>
            <p:ph type="title"/>
          </p:nvPr>
        </p:nvSpPr>
        <p:spPr/>
        <p:txBody>
          <a:bodyPr/>
          <a:lstStyle/>
          <a:p>
            <a:endParaRPr lang="en-CA"/>
          </a:p>
        </p:txBody>
      </p:sp>
      <p:sp>
        <p:nvSpPr>
          <p:cNvPr id="12" name="Content Placeholder 11">
            <a:extLst>
              <a:ext uri="{FF2B5EF4-FFF2-40B4-BE49-F238E27FC236}">
                <a16:creationId xmlns:a16="http://schemas.microsoft.com/office/drawing/2014/main" id="{E607EAE4-59B1-410B-BD31-4EC0EF321ED2}"/>
              </a:ext>
            </a:extLst>
          </p:cNvPr>
          <p:cNvSpPr>
            <a:spLocks noGrp="1"/>
          </p:cNvSpPr>
          <p:nvPr>
            <p:ph idx="1"/>
          </p:nvPr>
        </p:nvSpPr>
        <p:spPr/>
        <p:txBody>
          <a:bodyPr/>
          <a:lstStyle/>
          <a:p>
            <a:endParaRPr lang="en-CA"/>
          </a:p>
        </p:txBody>
      </p:sp>
      <p:pic>
        <p:nvPicPr>
          <p:cNvPr id="14" name="Picture 13">
            <a:extLst>
              <a:ext uri="{FF2B5EF4-FFF2-40B4-BE49-F238E27FC236}">
                <a16:creationId xmlns:a16="http://schemas.microsoft.com/office/drawing/2014/main" id="{7805B194-80BD-450C-B00C-9D99BD6789F9}"/>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2019410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F1F2A95-A584-48D6-9120-FF5297F2D8D1}"/>
              </a:ext>
            </a:extLst>
          </p:cNvPr>
          <p:cNvSpPr>
            <a:spLocks noGrp="1"/>
          </p:cNvSpPr>
          <p:nvPr>
            <p:ph type="body" sz="quarter" idx="10"/>
          </p:nvPr>
        </p:nvSpPr>
        <p:spPr/>
        <p:txBody>
          <a:bodyPr/>
          <a:lstStyle/>
          <a:p>
            <a:endParaRPr lang="en-CA"/>
          </a:p>
        </p:txBody>
      </p:sp>
      <p:sp>
        <p:nvSpPr>
          <p:cNvPr id="10" name="Title 9">
            <a:extLst>
              <a:ext uri="{FF2B5EF4-FFF2-40B4-BE49-F238E27FC236}">
                <a16:creationId xmlns:a16="http://schemas.microsoft.com/office/drawing/2014/main" id="{C9A0CE50-D835-45C9-A006-FA3DF8D461FF}"/>
              </a:ext>
            </a:extLst>
          </p:cNvPr>
          <p:cNvSpPr>
            <a:spLocks noGrp="1"/>
          </p:cNvSpPr>
          <p:nvPr>
            <p:ph type="title"/>
          </p:nvPr>
        </p:nvSpPr>
        <p:spPr/>
        <p:txBody>
          <a:bodyPr/>
          <a:lstStyle/>
          <a:p>
            <a:endParaRPr lang="en-CA"/>
          </a:p>
        </p:txBody>
      </p:sp>
      <p:sp>
        <p:nvSpPr>
          <p:cNvPr id="12" name="Content Placeholder 11">
            <a:extLst>
              <a:ext uri="{FF2B5EF4-FFF2-40B4-BE49-F238E27FC236}">
                <a16:creationId xmlns:a16="http://schemas.microsoft.com/office/drawing/2014/main" id="{AF2F69C7-F52F-4C14-B85F-4E82FF1B28A4}"/>
              </a:ext>
            </a:extLst>
          </p:cNvPr>
          <p:cNvSpPr>
            <a:spLocks noGrp="1"/>
          </p:cNvSpPr>
          <p:nvPr>
            <p:ph idx="1"/>
          </p:nvPr>
        </p:nvSpPr>
        <p:spPr/>
        <p:txBody>
          <a:bodyPr/>
          <a:lstStyle/>
          <a:p>
            <a:endParaRPr lang="en-CA"/>
          </a:p>
        </p:txBody>
      </p:sp>
      <p:pic>
        <p:nvPicPr>
          <p:cNvPr id="14" name="Picture 13">
            <a:extLst>
              <a:ext uri="{FF2B5EF4-FFF2-40B4-BE49-F238E27FC236}">
                <a16:creationId xmlns:a16="http://schemas.microsoft.com/office/drawing/2014/main" id="{623FE08D-5095-42CC-95B7-77CD52ECD95A}"/>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6352157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647AE87-1404-4DA8-B8C5-33242F675BBC}"/>
              </a:ext>
            </a:extLst>
          </p:cNvPr>
          <p:cNvSpPr>
            <a:spLocks noGrp="1"/>
          </p:cNvSpPr>
          <p:nvPr>
            <p:ph type="body" sz="quarter" idx="10"/>
          </p:nvPr>
        </p:nvSpPr>
        <p:spPr/>
        <p:txBody>
          <a:bodyPr/>
          <a:lstStyle/>
          <a:p>
            <a:endParaRPr lang="en-CA"/>
          </a:p>
        </p:txBody>
      </p:sp>
      <p:sp>
        <p:nvSpPr>
          <p:cNvPr id="10" name="Title 9">
            <a:extLst>
              <a:ext uri="{FF2B5EF4-FFF2-40B4-BE49-F238E27FC236}">
                <a16:creationId xmlns:a16="http://schemas.microsoft.com/office/drawing/2014/main" id="{0B94E79E-AA48-421D-8A9A-DDEF203F564F}"/>
              </a:ext>
            </a:extLst>
          </p:cNvPr>
          <p:cNvSpPr>
            <a:spLocks noGrp="1"/>
          </p:cNvSpPr>
          <p:nvPr>
            <p:ph type="title"/>
          </p:nvPr>
        </p:nvSpPr>
        <p:spPr/>
        <p:txBody>
          <a:bodyPr/>
          <a:lstStyle/>
          <a:p>
            <a:endParaRPr lang="en-CA"/>
          </a:p>
        </p:txBody>
      </p:sp>
      <p:sp>
        <p:nvSpPr>
          <p:cNvPr id="12" name="Content Placeholder 11">
            <a:extLst>
              <a:ext uri="{FF2B5EF4-FFF2-40B4-BE49-F238E27FC236}">
                <a16:creationId xmlns:a16="http://schemas.microsoft.com/office/drawing/2014/main" id="{353EE7BF-7D37-4EF1-B122-25BC6CAE009F}"/>
              </a:ext>
            </a:extLst>
          </p:cNvPr>
          <p:cNvSpPr>
            <a:spLocks noGrp="1"/>
          </p:cNvSpPr>
          <p:nvPr>
            <p:ph idx="1"/>
          </p:nvPr>
        </p:nvSpPr>
        <p:spPr/>
        <p:txBody>
          <a:bodyPr/>
          <a:lstStyle/>
          <a:p>
            <a:endParaRPr lang="en-CA"/>
          </a:p>
        </p:txBody>
      </p:sp>
      <p:pic>
        <p:nvPicPr>
          <p:cNvPr id="14" name="Picture 13">
            <a:extLst>
              <a:ext uri="{FF2B5EF4-FFF2-40B4-BE49-F238E27FC236}">
                <a16:creationId xmlns:a16="http://schemas.microsoft.com/office/drawing/2014/main" id="{5105065B-AD5B-4A00-9F72-FAB106F99520}"/>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6636917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9404E68-D59F-42A5-BE28-45704E7D8E3E}"/>
              </a:ext>
            </a:extLst>
          </p:cNvPr>
          <p:cNvSpPr>
            <a:spLocks noGrp="1"/>
          </p:cNvSpPr>
          <p:nvPr>
            <p:ph type="title"/>
          </p:nvPr>
        </p:nvSpPr>
        <p:spPr/>
        <p:txBody>
          <a:bodyPr/>
          <a:lstStyle/>
          <a:p>
            <a:endParaRPr lang="en-CA"/>
          </a:p>
        </p:txBody>
      </p:sp>
      <p:pic>
        <p:nvPicPr>
          <p:cNvPr id="15" name="Picture 14">
            <a:extLst>
              <a:ext uri="{FF2B5EF4-FFF2-40B4-BE49-F238E27FC236}">
                <a16:creationId xmlns:a16="http://schemas.microsoft.com/office/drawing/2014/main" id="{19159DEA-3D31-4F7B-B8AB-2547F3A5D9E9}"/>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6317953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4F72293-BED7-476B-BC1F-B06E8E9EED2B}"/>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AC29B2B2-AA7B-4061-A984-5168FAF1A86A}"/>
              </a:ext>
            </a:extLst>
          </p:cNvPr>
          <p:cNvSpPr>
            <a:spLocks noGrp="1"/>
          </p:cNvSpPr>
          <p:nvPr>
            <p:ph type="body" sz="quarter" idx="10"/>
          </p:nvPr>
        </p:nvSpPr>
        <p:spPr/>
        <p:txBody>
          <a:bodyPr/>
          <a:lstStyle/>
          <a:p>
            <a:endParaRPr lang="en-CA"/>
          </a:p>
        </p:txBody>
      </p:sp>
      <p:pic>
        <p:nvPicPr>
          <p:cNvPr id="18" name="Picture 17">
            <a:extLst>
              <a:ext uri="{FF2B5EF4-FFF2-40B4-BE49-F238E27FC236}">
                <a16:creationId xmlns:a16="http://schemas.microsoft.com/office/drawing/2014/main" id="{5094F7C3-67AB-405F-96E9-61E48934866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8259047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4AE4506-F189-482F-B56D-7A26E6BD7E3A}"/>
              </a:ext>
            </a:extLst>
          </p:cNvPr>
          <p:cNvSpPr>
            <a:spLocks noGrp="1"/>
          </p:cNvSpPr>
          <p:nvPr>
            <p:ph type="title"/>
          </p:nvPr>
        </p:nvSpPr>
        <p:spPr/>
        <p:txBody>
          <a:bodyPr/>
          <a:lstStyle/>
          <a:p>
            <a:endParaRPr lang="en-CA"/>
          </a:p>
        </p:txBody>
      </p:sp>
      <p:pic>
        <p:nvPicPr>
          <p:cNvPr id="10" name="Picture 9">
            <a:extLst>
              <a:ext uri="{FF2B5EF4-FFF2-40B4-BE49-F238E27FC236}">
                <a16:creationId xmlns:a16="http://schemas.microsoft.com/office/drawing/2014/main" id="{5DEDA1A4-382D-48B8-85D5-4AE1E62BB43D}"/>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9973961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34BAAE2-E872-4DA5-918C-B71B1754AC82}"/>
              </a:ext>
            </a:extLst>
          </p:cNvPr>
          <p:cNvSpPr>
            <a:spLocks noGrp="1"/>
          </p:cNvSpPr>
          <p:nvPr>
            <p:ph type="body" sz="quarter" idx="10"/>
          </p:nvPr>
        </p:nvSpPr>
        <p:spPr/>
        <p:txBody>
          <a:bodyPr/>
          <a:lstStyle/>
          <a:p>
            <a:endParaRPr lang="en-CA"/>
          </a:p>
        </p:txBody>
      </p:sp>
      <p:sp>
        <p:nvSpPr>
          <p:cNvPr id="10" name="Title 9">
            <a:extLst>
              <a:ext uri="{FF2B5EF4-FFF2-40B4-BE49-F238E27FC236}">
                <a16:creationId xmlns:a16="http://schemas.microsoft.com/office/drawing/2014/main" id="{7E3CC3C1-236D-4F16-8BA6-D18254A673E9}"/>
              </a:ext>
            </a:extLst>
          </p:cNvPr>
          <p:cNvSpPr>
            <a:spLocks noGrp="1"/>
          </p:cNvSpPr>
          <p:nvPr>
            <p:ph type="title"/>
          </p:nvPr>
        </p:nvSpPr>
        <p:spPr/>
        <p:txBody>
          <a:bodyPr/>
          <a:lstStyle/>
          <a:p>
            <a:endParaRPr lang="en-CA"/>
          </a:p>
        </p:txBody>
      </p:sp>
      <p:sp>
        <p:nvSpPr>
          <p:cNvPr id="12" name="Content Placeholder 11">
            <a:extLst>
              <a:ext uri="{FF2B5EF4-FFF2-40B4-BE49-F238E27FC236}">
                <a16:creationId xmlns:a16="http://schemas.microsoft.com/office/drawing/2014/main" id="{0D3CA43E-040E-49F6-BC5E-DA162957A95E}"/>
              </a:ext>
            </a:extLst>
          </p:cNvPr>
          <p:cNvSpPr>
            <a:spLocks noGrp="1"/>
          </p:cNvSpPr>
          <p:nvPr>
            <p:ph idx="1"/>
          </p:nvPr>
        </p:nvSpPr>
        <p:spPr/>
        <p:txBody>
          <a:bodyPr/>
          <a:lstStyle/>
          <a:p>
            <a:endParaRPr lang="en-CA"/>
          </a:p>
        </p:txBody>
      </p:sp>
      <p:pic>
        <p:nvPicPr>
          <p:cNvPr id="14" name="Picture 13">
            <a:extLst>
              <a:ext uri="{FF2B5EF4-FFF2-40B4-BE49-F238E27FC236}">
                <a16:creationId xmlns:a16="http://schemas.microsoft.com/office/drawing/2014/main" id="{FFF63275-6F2D-4A2C-B142-AE4CF6E777F7}"/>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469593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89CA58FE-20B1-46DC-B4DE-D7AD9519AEB0}"/>
              </a:ext>
            </a:extLst>
          </p:cNvPr>
          <p:cNvSpPr>
            <a:spLocks noGrp="1"/>
          </p:cNvSpPr>
          <p:nvPr>
            <p:ph type="title"/>
          </p:nvPr>
        </p:nvSpPr>
        <p:spPr/>
        <p:txBody>
          <a:bodyPr/>
          <a:lstStyle/>
          <a:p>
            <a:endParaRPr lang="en-CA"/>
          </a:p>
        </p:txBody>
      </p:sp>
      <p:pic>
        <p:nvPicPr>
          <p:cNvPr id="15" name="Picture 14">
            <a:extLst>
              <a:ext uri="{FF2B5EF4-FFF2-40B4-BE49-F238E27FC236}">
                <a16:creationId xmlns:a16="http://schemas.microsoft.com/office/drawing/2014/main" id="{449D0D30-C496-4AD4-9160-632231B9F5C3}"/>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4037881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B0D18BC-B984-444B-84DA-BCD4C1C08427}"/>
              </a:ext>
            </a:extLst>
          </p:cNvPr>
          <p:cNvSpPr>
            <a:spLocks noGrp="1"/>
          </p:cNvSpPr>
          <p:nvPr>
            <p:ph type="body" sz="quarter" idx="10"/>
          </p:nvPr>
        </p:nvSpPr>
        <p:spPr/>
        <p:txBody>
          <a:bodyPr/>
          <a:lstStyle/>
          <a:p>
            <a:endParaRPr lang="en-CA"/>
          </a:p>
        </p:txBody>
      </p:sp>
      <p:sp>
        <p:nvSpPr>
          <p:cNvPr id="11" name="Title 10">
            <a:extLst>
              <a:ext uri="{FF2B5EF4-FFF2-40B4-BE49-F238E27FC236}">
                <a16:creationId xmlns:a16="http://schemas.microsoft.com/office/drawing/2014/main" id="{D77FA125-7587-42DA-8CC6-3C31AD668455}"/>
              </a:ext>
            </a:extLst>
          </p:cNvPr>
          <p:cNvSpPr>
            <a:spLocks noGrp="1"/>
          </p:cNvSpPr>
          <p:nvPr>
            <p:ph type="title"/>
          </p:nvPr>
        </p:nvSpPr>
        <p:spPr/>
        <p:txBody>
          <a:bodyPr/>
          <a:lstStyle/>
          <a:p>
            <a:endParaRPr lang="en-CA"/>
          </a:p>
        </p:txBody>
      </p:sp>
      <p:sp>
        <p:nvSpPr>
          <p:cNvPr id="16" name="Content Placeholder 15">
            <a:extLst>
              <a:ext uri="{FF2B5EF4-FFF2-40B4-BE49-F238E27FC236}">
                <a16:creationId xmlns:a16="http://schemas.microsoft.com/office/drawing/2014/main" id="{4F36C21B-33DC-41EA-B5FC-D8E96AE5BFD8}"/>
              </a:ext>
            </a:extLst>
          </p:cNvPr>
          <p:cNvSpPr>
            <a:spLocks noGrp="1"/>
          </p:cNvSpPr>
          <p:nvPr>
            <p:ph idx="1"/>
          </p:nvPr>
        </p:nvSpPr>
        <p:spPr/>
        <p:txBody>
          <a:bodyPr/>
          <a:lstStyle/>
          <a:p>
            <a:endParaRPr lang="en-CA"/>
          </a:p>
        </p:txBody>
      </p:sp>
      <p:pic>
        <p:nvPicPr>
          <p:cNvPr id="18" name="Picture 17">
            <a:extLst>
              <a:ext uri="{FF2B5EF4-FFF2-40B4-BE49-F238E27FC236}">
                <a16:creationId xmlns:a16="http://schemas.microsoft.com/office/drawing/2014/main" id="{240BEC67-A6D6-450C-9AC2-9EC12B7DF764}"/>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2610442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89D563-187E-4490-9E47-BEA94315CA07}"/>
              </a:ext>
            </a:extLst>
          </p:cNvPr>
          <p:cNvSpPr>
            <a:spLocks noGrp="1"/>
          </p:cNvSpPr>
          <p:nvPr>
            <p:ph type="title"/>
          </p:nvPr>
        </p:nvSpPr>
        <p:spPr/>
        <p:txBody>
          <a:bodyPr/>
          <a:lstStyle/>
          <a:p>
            <a:endParaRPr lang="en-CA"/>
          </a:p>
        </p:txBody>
      </p:sp>
      <p:sp>
        <p:nvSpPr>
          <p:cNvPr id="11" name="Content Placeholder 10">
            <a:extLst>
              <a:ext uri="{FF2B5EF4-FFF2-40B4-BE49-F238E27FC236}">
                <a16:creationId xmlns:a16="http://schemas.microsoft.com/office/drawing/2014/main" id="{9873E50F-3DEE-41DC-A8C9-4812B99859F2}"/>
              </a:ext>
            </a:extLst>
          </p:cNvPr>
          <p:cNvSpPr>
            <a:spLocks noGrp="1"/>
          </p:cNvSpPr>
          <p:nvPr>
            <p:ph idx="1"/>
          </p:nvPr>
        </p:nvSpPr>
        <p:spPr/>
        <p:txBody>
          <a:bodyPr/>
          <a:lstStyle/>
          <a:p>
            <a:endParaRPr lang="en-CA"/>
          </a:p>
        </p:txBody>
      </p:sp>
      <p:sp>
        <p:nvSpPr>
          <p:cNvPr id="16" name="Text Placeholder 15">
            <a:extLst>
              <a:ext uri="{FF2B5EF4-FFF2-40B4-BE49-F238E27FC236}">
                <a16:creationId xmlns:a16="http://schemas.microsoft.com/office/drawing/2014/main" id="{FF67943F-998A-467C-93B3-50C535BDD5EC}"/>
              </a:ext>
            </a:extLst>
          </p:cNvPr>
          <p:cNvSpPr>
            <a:spLocks noGrp="1"/>
          </p:cNvSpPr>
          <p:nvPr>
            <p:ph type="body" sz="quarter" idx="10"/>
          </p:nvPr>
        </p:nvSpPr>
        <p:spPr/>
        <p:txBody>
          <a:bodyPr/>
          <a:lstStyle/>
          <a:p>
            <a:endParaRPr lang="en-CA"/>
          </a:p>
        </p:txBody>
      </p:sp>
      <p:pic>
        <p:nvPicPr>
          <p:cNvPr id="18" name="Picture 17">
            <a:extLst>
              <a:ext uri="{FF2B5EF4-FFF2-40B4-BE49-F238E27FC236}">
                <a16:creationId xmlns:a16="http://schemas.microsoft.com/office/drawing/2014/main" id="{F4F98384-500E-4ADA-803D-07E0FD11C675}"/>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6097185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21304E-11A2-452A-A2F6-40E11676E8BC}"/>
              </a:ext>
            </a:extLst>
          </p:cNvPr>
          <p:cNvSpPr>
            <a:spLocks noGrp="1"/>
          </p:cNvSpPr>
          <p:nvPr>
            <p:ph type="title"/>
          </p:nvPr>
        </p:nvSpPr>
        <p:spPr/>
        <p:txBody>
          <a:bodyPr/>
          <a:lstStyle/>
          <a:p>
            <a:endParaRPr lang="en-CA"/>
          </a:p>
        </p:txBody>
      </p:sp>
      <p:sp>
        <p:nvSpPr>
          <p:cNvPr id="13" name="Text Placeholder 12">
            <a:extLst>
              <a:ext uri="{FF2B5EF4-FFF2-40B4-BE49-F238E27FC236}">
                <a16:creationId xmlns:a16="http://schemas.microsoft.com/office/drawing/2014/main" id="{060C981C-0AB8-4477-B20C-394053958B11}"/>
              </a:ext>
            </a:extLst>
          </p:cNvPr>
          <p:cNvSpPr>
            <a:spLocks noGrp="1"/>
          </p:cNvSpPr>
          <p:nvPr>
            <p:ph type="body" sz="quarter" idx="10"/>
          </p:nvPr>
        </p:nvSpPr>
        <p:spPr/>
        <p:txBody>
          <a:bodyPr/>
          <a:lstStyle/>
          <a:p>
            <a:endParaRPr lang="en-CA"/>
          </a:p>
        </p:txBody>
      </p:sp>
      <p:pic>
        <p:nvPicPr>
          <p:cNvPr id="15" name="Picture 14">
            <a:extLst>
              <a:ext uri="{FF2B5EF4-FFF2-40B4-BE49-F238E27FC236}">
                <a16:creationId xmlns:a16="http://schemas.microsoft.com/office/drawing/2014/main" id="{75899A42-D7CC-4BCB-B0C7-A76BC3D15788}"/>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8354741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9E075A-1465-4DE2-8829-FED113E88573}"/>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83BB860B-84DA-47AE-8166-1A2E67B723C4}"/>
              </a:ext>
            </a:extLst>
          </p:cNvPr>
          <p:cNvSpPr>
            <a:spLocks noGrp="1"/>
          </p:cNvSpPr>
          <p:nvPr>
            <p:ph type="body" sz="quarter" idx="10"/>
          </p:nvPr>
        </p:nvSpPr>
        <p:spPr/>
        <p:txBody>
          <a:bodyPr/>
          <a:lstStyle/>
          <a:p>
            <a:endParaRPr lang="en-CA"/>
          </a:p>
        </p:txBody>
      </p:sp>
      <p:pic>
        <p:nvPicPr>
          <p:cNvPr id="16" name="Picture 15">
            <a:extLst>
              <a:ext uri="{FF2B5EF4-FFF2-40B4-BE49-F238E27FC236}">
                <a16:creationId xmlns:a16="http://schemas.microsoft.com/office/drawing/2014/main" id="{55186CCE-3B24-442E-AF79-793B5F3163E5}"/>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2364271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90A98B3-EF60-4442-A654-D1CD17E02985}"/>
              </a:ext>
            </a:extLst>
          </p:cNvPr>
          <p:cNvSpPr>
            <a:spLocks noGrp="1"/>
          </p:cNvSpPr>
          <p:nvPr>
            <p:ph type="body" sz="quarter" idx="10"/>
          </p:nvPr>
        </p:nvSpPr>
        <p:spPr/>
        <p:txBody>
          <a:bodyPr/>
          <a:lstStyle/>
          <a:p>
            <a:endParaRPr lang="en-CA"/>
          </a:p>
        </p:txBody>
      </p:sp>
      <p:sp>
        <p:nvSpPr>
          <p:cNvPr id="15" name="Title 14">
            <a:extLst>
              <a:ext uri="{FF2B5EF4-FFF2-40B4-BE49-F238E27FC236}">
                <a16:creationId xmlns:a16="http://schemas.microsoft.com/office/drawing/2014/main" id="{F21E3DC5-4F1D-4092-B894-09D3B105FB69}"/>
              </a:ext>
            </a:extLst>
          </p:cNvPr>
          <p:cNvSpPr>
            <a:spLocks noGrp="1"/>
          </p:cNvSpPr>
          <p:nvPr>
            <p:ph type="title"/>
          </p:nvPr>
        </p:nvSpPr>
        <p:spPr/>
        <p:txBody>
          <a:bodyPr/>
          <a:lstStyle/>
          <a:p>
            <a:endParaRPr lang="en-CA"/>
          </a:p>
        </p:txBody>
      </p:sp>
      <p:sp>
        <p:nvSpPr>
          <p:cNvPr id="17" name="Content Placeholder 16">
            <a:extLst>
              <a:ext uri="{FF2B5EF4-FFF2-40B4-BE49-F238E27FC236}">
                <a16:creationId xmlns:a16="http://schemas.microsoft.com/office/drawing/2014/main" id="{8E0E2C32-22FF-4DEB-945A-037308414BE2}"/>
              </a:ext>
            </a:extLst>
          </p:cNvPr>
          <p:cNvSpPr>
            <a:spLocks noGrp="1"/>
          </p:cNvSpPr>
          <p:nvPr>
            <p:ph idx="1"/>
          </p:nvPr>
        </p:nvSpPr>
        <p:spPr/>
        <p:txBody>
          <a:bodyPr/>
          <a:lstStyle/>
          <a:p>
            <a:endParaRPr lang="en-CA"/>
          </a:p>
        </p:txBody>
      </p:sp>
      <p:pic>
        <p:nvPicPr>
          <p:cNvPr id="23" name="Picture 22">
            <a:extLst>
              <a:ext uri="{FF2B5EF4-FFF2-40B4-BE49-F238E27FC236}">
                <a16:creationId xmlns:a16="http://schemas.microsoft.com/office/drawing/2014/main" id="{8CD40135-7F99-4741-B7EA-EA59ED06414F}"/>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263825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67FADC-E624-4BBD-B987-9AB52D5A6236}"/>
              </a:ext>
            </a:extLst>
          </p:cNvPr>
          <p:cNvSpPr>
            <a:spLocks noGrp="1"/>
          </p:cNvSpPr>
          <p:nvPr>
            <p:ph type="title"/>
          </p:nvPr>
        </p:nvSpPr>
        <p:spPr/>
        <p:txBody>
          <a:bodyPr/>
          <a:lstStyle/>
          <a:p>
            <a:endParaRPr lang="en-CA"/>
          </a:p>
        </p:txBody>
      </p:sp>
      <p:sp>
        <p:nvSpPr>
          <p:cNvPr id="18" name="Text Placeholder 17">
            <a:extLst>
              <a:ext uri="{FF2B5EF4-FFF2-40B4-BE49-F238E27FC236}">
                <a16:creationId xmlns:a16="http://schemas.microsoft.com/office/drawing/2014/main" id="{3FD04FA9-20D9-482B-950A-DE83E7996860}"/>
              </a:ext>
            </a:extLst>
          </p:cNvPr>
          <p:cNvSpPr>
            <a:spLocks noGrp="1"/>
          </p:cNvSpPr>
          <p:nvPr>
            <p:ph type="body" sz="quarter" idx="10"/>
          </p:nvPr>
        </p:nvSpPr>
        <p:spPr/>
        <p:txBody>
          <a:bodyPr/>
          <a:lstStyle/>
          <a:p>
            <a:endParaRPr lang="en-CA"/>
          </a:p>
        </p:txBody>
      </p:sp>
      <p:pic>
        <p:nvPicPr>
          <p:cNvPr id="20" name="Picture 19">
            <a:extLst>
              <a:ext uri="{FF2B5EF4-FFF2-40B4-BE49-F238E27FC236}">
                <a16:creationId xmlns:a16="http://schemas.microsoft.com/office/drawing/2014/main" id="{7411C201-F672-4F0F-8E68-9919340B8F8E}"/>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7126763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E4D67FC-B2E2-4394-8874-132C91C136E3}"/>
              </a:ext>
            </a:extLst>
          </p:cNvPr>
          <p:cNvSpPr>
            <a:spLocks noGrp="1"/>
          </p:cNvSpPr>
          <p:nvPr>
            <p:ph type="body" sz="quarter" idx="10"/>
          </p:nvPr>
        </p:nvSpPr>
        <p:spPr/>
        <p:txBody>
          <a:bodyPr/>
          <a:lstStyle/>
          <a:p>
            <a:endParaRPr lang="en-CA"/>
          </a:p>
        </p:txBody>
      </p:sp>
      <p:sp>
        <p:nvSpPr>
          <p:cNvPr id="11" name="Title 10">
            <a:extLst>
              <a:ext uri="{FF2B5EF4-FFF2-40B4-BE49-F238E27FC236}">
                <a16:creationId xmlns:a16="http://schemas.microsoft.com/office/drawing/2014/main" id="{B7E3AE11-4CA7-4D45-9029-0BA4644ADE41}"/>
              </a:ext>
            </a:extLst>
          </p:cNvPr>
          <p:cNvSpPr>
            <a:spLocks noGrp="1"/>
          </p:cNvSpPr>
          <p:nvPr>
            <p:ph type="title"/>
          </p:nvPr>
        </p:nvSpPr>
        <p:spPr/>
        <p:txBody>
          <a:bodyPr/>
          <a:lstStyle/>
          <a:p>
            <a:endParaRPr lang="en-CA"/>
          </a:p>
        </p:txBody>
      </p:sp>
      <p:sp>
        <p:nvSpPr>
          <p:cNvPr id="15" name="Content Placeholder 14">
            <a:extLst>
              <a:ext uri="{FF2B5EF4-FFF2-40B4-BE49-F238E27FC236}">
                <a16:creationId xmlns:a16="http://schemas.microsoft.com/office/drawing/2014/main" id="{D447EE75-CD2B-4917-ACD7-798729B00ADB}"/>
              </a:ext>
            </a:extLst>
          </p:cNvPr>
          <p:cNvSpPr>
            <a:spLocks noGrp="1"/>
          </p:cNvSpPr>
          <p:nvPr>
            <p:ph idx="1"/>
          </p:nvPr>
        </p:nvSpPr>
        <p:spPr/>
        <p:txBody>
          <a:bodyPr/>
          <a:lstStyle/>
          <a:p>
            <a:endParaRPr lang="en-CA"/>
          </a:p>
        </p:txBody>
      </p:sp>
      <p:pic>
        <p:nvPicPr>
          <p:cNvPr id="17" name="Picture 16">
            <a:extLst>
              <a:ext uri="{FF2B5EF4-FFF2-40B4-BE49-F238E27FC236}">
                <a16:creationId xmlns:a16="http://schemas.microsoft.com/office/drawing/2014/main" id="{18696B01-A85B-49BE-8CF7-4BCC11E103EB}"/>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5602902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480276C-CEDF-43BB-8D62-23F49B0E4CE2}"/>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C15AA822-6BAF-48E1-BBFD-5BBA61D5D2AA}"/>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809F9EAE-6021-4CDF-81A4-11813EBE3E41}"/>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6052965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9325C7B-2422-4936-B94B-A6155DF3ECEC}"/>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2940349B-F946-49E1-A048-97FAC129520B}"/>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3FB1907B-DFAA-4FA3-A136-F9346EEDB2A2}"/>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3106523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3502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963FAD7-BDB9-489B-904D-EBDC58A92015}"/>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A6D2606E-A581-44D5-A7E7-EF4C71C543EA}"/>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B86A18F5-369F-4A88-912B-BC6E02ECC0CE}"/>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407389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C6BEA1-52D1-4EED-85F1-7205040AEA5A}"/>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B3B4CD58-A5C8-410F-AD25-3277700B2016}"/>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7D0F4119-8306-4A64-8469-75A649B20A23}"/>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925174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D1343B-3E23-4EDD-836F-1DFCEB0CE68D}"/>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F788AC6A-D9CA-404A-B2AC-711A982F7A23}"/>
              </a:ext>
            </a:extLst>
          </p:cNvPr>
          <p:cNvSpPr>
            <a:spLocks noGrp="1"/>
          </p:cNvSpPr>
          <p:nvPr>
            <p:ph type="body" sz="quarter" idx="10"/>
          </p:nvPr>
        </p:nvSpPr>
        <p:spPr/>
        <p:txBody>
          <a:bodyPr/>
          <a:lstStyle/>
          <a:p>
            <a:endParaRPr lang="en-CA"/>
          </a:p>
        </p:txBody>
      </p:sp>
      <p:pic>
        <p:nvPicPr>
          <p:cNvPr id="32" name="Picture 31">
            <a:extLst>
              <a:ext uri="{FF2B5EF4-FFF2-40B4-BE49-F238E27FC236}">
                <a16:creationId xmlns:a16="http://schemas.microsoft.com/office/drawing/2014/main" id="{1C98BE2B-7E7F-4B4A-B157-8773736DDB33}"/>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022007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6FADE4E8-44A9-4C57-8E3D-216930BD757E}"/>
              </a:ext>
            </a:extLst>
          </p:cNvPr>
          <p:cNvSpPr>
            <a:spLocks noGrp="1"/>
          </p:cNvSpPr>
          <p:nvPr>
            <p:ph type="title"/>
          </p:nvPr>
        </p:nvSpPr>
        <p:spPr/>
        <p:txBody>
          <a:bodyPr/>
          <a:lstStyle/>
          <a:p>
            <a:endParaRPr lang="en-CA"/>
          </a:p>
        </p:txBody>
      </p:sp>
      <p:sp>
        <p:nvSpPr>
          <p:cNvPr id="19" name="Text Placeholder 18">
            <a:extLst>
              <a:ext uri="{FF2B5EF4-FFF2-40B4-BE49-F238E27FC236}">
                <a16:creationId xmlns:a16="http://schemas.microsoft.com/office/drawing/2014/main" id="{60E74B02-1013-4C3F-B440-81E251E97016}"/>
              </a:ext>
            </a:extLst>
          </p:cNvPr>
          <p:cNvSpPr>
            <a:spLocks noGrp="1"/>
          </p:cNvSpPr>
          <p:nvPr>
            <p:ph type="body" sz="quarter" idx="10"/>
          </p:nvPr>
        </p:nvSpPr>
        <p:spPr/>
        <p:txBody>
          <a:bodyPr/>
          <a:lstStyle/>
          <a:p>
            <a:endParaRPr lang="en-CA"/>
          </a:p>
        </p:txBody>
      </p:sp>
      <p:pic>
        <p:nvPicPr>
          <p:cNvPr id="21" name="Picture 20">
            <a:extLst>
              <a:ext uri="{FF2B5EF4-FFF2-40B4-BE49-F238E27FC236}">
                <a16:creationId xmlns:a16="http://schemas.microsoft.com/office/drawing/2014/main" id="{83BE3128-1280-4E15-8E23-E54744499CD7}"/>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662226613"/>
      </p:ext>
    </p:extLst>
  </p:cSld>
  <p:clrMapOvr>
    <a:masterClrMapping/>
  </p:clrMapOvr>
</p:sld>
</file>

<file path=ppt/theme/theme1.xml><?xml version="1.0" encoding="utf-8"?>
<a:theme xmlns:a="http://schemas.openxmlformats.org/drawingml/2006/main" name="2_Office Theme">
  <a:themeElements>
    <a:clrScheme name="IHSG">
      <a:dk1>
        <a:sysClr val="windowText" lastClr="000000"/>
      </a:dk1>
      <a:lt1>
        <a:sysClr val="window" lastClr="FFFFFF"/>
      </a:lt1>
      <a:dk2>
        <a:srgbClr val="4D4D4F"/>
      </a:dk2>
      <a:lt2>
        <a:srgbClr val="EEECE1"/>
      </a:lt2>
      <a:accent1>
        <a:srgbClr val="D22027"/>
      </a:accent1>
      <a:accent2>
        <a:srgbClr val="ADADAF"/>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IHSG">
      <a:dk1>
        <a:sysClr val="windowText" lastClr="000000"/>
      </a:dk1>
      <a:lt1>
        <a:sysClr val="window" lastClr="FFFFFF"/>
      </a:lt1>
      <a:dk2>
        <a:srgbClr val="4D4D4F"/>
      </a:dk2>
      <a:lt2>
        <a:srgbClr val="EEECE1"/>
      </a:lt2>
      <a:accent1>
        <a:srgbClr val="D22027"/>
      </a:accent1>
      <a:accent2>
        <a:srgbClr val="ADADAF"/>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D0EBE0C8D17804C930E778C22370D3C" ma:contentTypeVersion="12" ma:contentTypeDescription="Create a new document." ma:contentTypeScope="" ma:versionID="993d40ddea66c0132214d7fb79f82249">
  <xsd:schema xmlns:xsd="http://www.w3.org/2001/XMLSchema" xmlns:xs="http://www.w3.org/2001/XMLSchema" xmlns:p="http://schemas.microsoft.com/office/2006/metadata/properties" xmlns:ns2="40bcddbf-5152-4ba4-91ea-bc5d864a028e" xmlns:ns3="1ff868c5-2c61-4494-a6ef-a5fad2181b1a" targetNamespace="http://schemas.microsoft.com/office/2006/metadata/properties" ma:root="true" ma:fieldsID="272415831122126134fb3db054e9450b" ns2:_="" ns3:_="">
    <xsd:import namespace="40bcddbf-5152-4ba4-91ea-bc5d864a028e"/>
    <xsd:import namespace="1ff868c5-2c61-4494-a6ef-a5fad2181b1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bcddbf-5152-4ba4-91ea-bc5d864a02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f868c5-2c61-4494-a6ef-a5fad2181b1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9D79AA-F4ED-4064-BAD7-0C3C9E61A1BA}">
  <ds:schemaRefs>
    <ds:schemaRef ds:uri="http://purl.org/dc/elements/1.1/"/>
    <ds:schemaRef ds:uri="http://schemas.microsoft.com/office/2006/metadata/properties"/>
    <ds:schemaRef ds:uri="40bcddbf-5152-4ba4-91ea-bc5d864a028e"/>
    <ds:schemaRef ds:uri="http://purl.org/dc/terms/"/>
    <ds:schemaRef ds:uri="http://schemas.openxmlformats.org/package/2006/metadata/core-properties"/>
    <ds:schemaRef ds:uri="1ff868c5-2c61-4494-a6ef-a5fad2181b1a"/>
    <ds:schemaRef ds:uri="http://purl.org/dc/dcmitype/"/>
    <ds:schemaRef ds:uri="http://schemas.microsoft.com/office/infopath/2007/PartnerControls"/>
    <ds:schemaRef ds:uri="http://schemas.microsoft.com/office/2006/documentManagement/types"/>
    <ds:schemaRef ds:uri="http://www.w3.org/XML/1998/namespace"/>
  </ds:schemaRefs>
</ds:datastoreItem>
</file>

<file path=customXml/itemProps2.xml><?xml version="1.0" encoding="utf-8"?>
<ds:datastoreItem xmlns:ds="http://schemas.openxmlformats.org/officeDocument/2006/customXml" ds:itemID="{C371C2DC-96D0-49FE-A701-16C4154F2E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bcddbf-5152-4ba4-91ea-bc5d864a028e"/>
    <ds:schemaRef ds:uri="1ff868c5-2c61-4494-a6ef-a5fad2181b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E27ACC-E8A9-4C14-9F87-7FF03A4DFB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48454</TotalTime>
  <Words>2303</Words>
  <Application>Microsoft Office PowerPoint</Application>
  <PresentationFormat>On-screen Show (16:9)</PresentationFormat>
  <Paragraphs>126</Paragraphs>
  <Slides>59</Slides>
  <Notes>57</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59</vt:i4>
      </vt:variant>
    </vt:vector>
  </HeadingPairs>
  <TitlesOfParts>
    <vt:vector size="64" baseType="lpstr">
      <vt:lpstr>Arial</vt:lpstr>
      <vt:lpstr>Calibri</vt:lpstr>
      <vt:lpstr>Times New Roman</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Six Degrees Medical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IHSG_Hypo awareness</dc:title>
  <dc:creator>Emma Yu</dc:creator>
  <cp:lastModifiedBy>Emma Yu</cp:lastModifiedBy>
  <cp:revision>780</cp:revision>
  <cp:lastPrinted>2014-05-28T19:47:56Z</cp:lastPrinted>
  <dcterms:created xsi:type="dcterms:W3CDTF">2013-03-08T23:12:32Z</dcterms:created>
  <dcterms:modified xsi:type="dcterms:W3CDTF">2021-02-26T23:20:50Z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0x0101005D0EBE0C8D17804C930E778C22370D3C</vt:lpwstr>
  </property>
</Properties>
</file>