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674" r:id="rId5"/>
  </p:sldMasterIdLst>
  <p:notesMasterIdLst>
    <p:notesMasterId r:id="rId65"/>
  </p:notesMasterIdLst>
  <p:handoutMasterIdLst>
    <p:handoutMasterId r:id="rId66"/>
  </p:handoutMasterIdLst>
  <p:sldIdLst>
    <p:sldId id="262" r:id="rId6"/>
    <p:sldId id="263" r:id="rId7"/>
    <p:sldId id="524" r:id="rId8"/>
    <p:sldId id="265" r:id="rId9"/>
    <p:sldId id="312" r:id="rId10"/>
    <p:sldId id="502" r:id="rId11"/>
    <p:sldId id="268" r:id="rId12"/>
    <p:sldId id="270" r:id="rId13"/>
    <p:sldId id="271" r:id="rId14"/>
    <p:sldId id="514" r:id="rId15"/>
    <p:sldId id="273" r:id="rId16"/>
    <p:sldId id="525" r:id="rId17"/>
    <p:sldId id="520" r:id="rId18"/>
    <p:sldId id="505" r:id="rId19"/>
    <p:sldId id="342" r:id="rId20"/>
    <p:sldId id="278" r:id="rId21"/>
    <p:sldId id="511" r:id="rId22"/>
    <p:sldId id="313" r:id="rId23"/>
    <p:sldId id="280" r:id="rId24"/>
    <p:sldId id="337" r:id="rId25"/>
    <p:sldId id="281" r:id="rId26"/>
    <p:sldId id="522" r:id="rId27"/>
    <p:sldId id="338" r:id="rId28"/>
    <p:sldId id="314" r:id="rId29"/>
    <p:sldId id="526" r:id="rId30"/>
    <p:sldId id="523" r:id="rId31"/>
    <p:sldId id="315" r:id="rId32"/>
    <p:sldId id="286" r:id="rId33"/>
    <p:sldId id="518" r:id="rId34"/>
    <p:sldId id="339" r:id="rId35"/>
    <p:sldId id="346" r:id="rId36"/>
    <p:sldId id="341" r:id="rId37"/>
    <p:sldId id="292" r:id="rId38"/>
    <p:sldId id="348" r:id="rId39"/>
    <p:sldId id="349" r:id="rId40"/>
    <p:sldId id="316" r:id="rId41"/>
    <p:sldId id="294" r:id="rId42"/>
    <p:sldId id="295" r:id="rId43"/>
    <p:sldId id="296" r:id="rId44"/>
    <p:sldId id="298" r:id="rId45"/>
    <p:sldId id="350" r:id="rId46"/>
    <p:sldId id="317" r:id="rId47"/>
    <p:sldId id="300" r:id="rId48"/>
    <p:sldId id="301" r:id="rId49"/>
    <p:sldId id="302" r:id="rId50"/>
    <p:sldId id="318" r:id="rId51"/>
    <p:sldId id="305" r:id="rId52"/>
    <p:sldId id="352" r:id="rId53"/>
    <p:sldId id="304" r:id="rId54"/>
    <p:sldId id="306" r:id="rId55"/>
    <p:sldId id="336" r:id="rId56"/>
    <p:sldId id="307" r:id="rId57"/>
    <p:sldId id="308" r:id="rId58"/>
    <p:sldId id="508" r:id="rId59"/>
    <p:sldId id="517" r:id="rId60"/>
    <p:sldId id="516" r:id="rId61"/>
    <p:sldId id="509" r:id="rId62"/>
    <p:sldId id="510" r:id="rId63"/>
    <p:sldId id="319" r:id="rId64"/>
  </p:sldIdLst>
  <p:sldSz cx="9144000" cy="5143500" type="screen16x9"/>
  <p:notesSz cx="6900863" cy="9291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or defecto" id="{050362BF-F799-4095-8AF9-20007C93E675}">
          <p14:sldIdLst>
            <p14:sldId id="262"/>
            <p14:sldId id="263"/>
            <p14:sldId id="524"/>
            <p14:sldId id="265"/>
            <p14:sldId id="312"/>
            <p14:sldId id="502"/>
            <p14:sldId id="268"/>
            <p14:sldId id="270"/>
            <p14:sldId id="271"/>
            <p14:sldId id="514"/>
            <p14:sldId id="273"/>
            <p14:sldId id="525"/>
            <p14:sldId id="520"/>
            <p14:sldId id="505"/>
            <p14:sldId id="342"/>
            <p14:sldId id="278"/>
            <p14:sldId id="511"/>
            <p14:sldId id="313"/>
            <p14:sldId id="280"/>
            <p14:sldId id="337"/>
            <p14:sldId id="281"/>
            <p14:sldId id="522"/>
            <p14:sldId id="338"/>
            <p14:sldId id="314"/>
            <p14:sldId id="526"/>
            <p14:sldId id="523"/>
            <p14:sldId id="315"/>
            <p14:sldId id="286"/>
            <p14:sldId id="518"/>
            <p14:sldId id="339"/>
            <p14:sldId id="346"/>
            <p14:sldId id="341"/>
            <p14:sldId id="292"/>
            <p14:sldId id="348"/>
            <p14:sldId id="349"/>
            <p14:sldId id="316"/>
            <p14:sldId id="294"/>
            <p14:sldId id="295"/>
            <p14:sldId id="296"/>
            <p14:sldId id="298"/>
            <p14:sldId id="350"/>
            <p14:sldId id="317"/>
            <p14:sldId id="300"/>
            <p14:sldId id="301"/>
            <p14:sldId id="302"/>
            <p14:sldId id="318"/>
            <p14:sldId id="305"/>
            <p14:sldId id="352"/>
            <p14:sldId id="304"/>
            <p14:sldId id="306"/>
            <p14:sldId id="336"/>
            <p14:sldId id="307"/>
            <p14:sldId id="308"/>
            <p14:sldId id="508"/>
            <p14:sldId id="517"/>
            <p14:sldId id="516"/>
            <p14:sldId id="509"/>
            <p14:sldId id="510"/>
            <p14:sldId id="31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Campbell" initials="JC" lastIdx="1" clrIdx="0"/>
  <p:cmAuthor id="1" name="Melissa Dempsey" initials="MD" lastIdx="11" clrIdx="1"/>
  <p:cmAuthor id="2" name="Erica Stevenson" initials="ES" lastIdx="16" clrIdx="2"/>
  <p:cmAuthor id="3" name="Colin Buchanan" initials="" lastIdx="4" clrIdx="3"/>
  <p:cmAuthor id="4" name="Pinay Kainth" initials="PK" lastIdx="11" clrIdx="4"/>
  <p:cmAuthor id="5" name="Carolyn Whiting" initials="CW" lastIdx="1" clrIdx="5"/>
  <p:cmAuthor id="6" name="Frances Dawson" initials="FD" lastIdx="13" clrIdx="6">
    <p:extLst>
      <p:ext uri="{19B8F6BF-5375-455C-9EA6-DF929625EA0E}">
        <p15:presenceInfo xmlns:p15="http://schemas.microsoft.com/office/powerpoint/2012/main" userId="Frances Dawson" providerId="None"/>
      </p:ext>
    </p:extLst>
  </p:cmAuthor>
  <p:cmAuthor id="7" name="Julia Herdman" initials="JH" lastIdx="1" clrIdx="7">
    <p:extLst>
      <p:ext uri="{19B8F6BF-5375-455C-9EA6-DF929625EA0E}">
        <p15:presenceInfo xmlns:p15="http://schemas.microsoft.com/office/powerpoint/2012/main" userId="S-1-5-21-2480263122-2608635698-3635218416-1168" providerId="AD"/>
      </p:ext>
    </p:extLst>
  </p:cmAuthor>
  <p:cmAuthor id="8" name="Ulrik Pedersen-Bjergaard" initials="UP" lastIdx="69" clrIdx="8">
    <p:extLst>
      <p:ext uri="{19B8F6BF-5375-455C-9EA6-DF929625EA0E}">
        <p15:presenceInfo xmlns:p15="http://schemas.microsoft.com/office/powerpoint/2012/main" userId="S-1-5-21-2733926068-2665908773-2768584-714564" providerId="AD"/>
      </p:ext>
    </p:extLst>
  </p:cmAuthor>
  <p:cmAuthor id="9" name="Ryan Buensuceso" initials="RB" lastIdx="61" clrIdx="9">
    <p:extLst>
      <p:ext uri="{19B8F6BF-5375-455C-9EA6-DF929625EA0E}">
        <p15:presenceInfo xmlns:p15="http://schemas.microsoft.com/office/powerpoint/2012/main" userId="Ryan Buensuceso" providerId="None"/>
      </p:ext>
    </p:extLst>
  </p:cmAuthor>
  <p:cmAuthor id="10" name="Ulrik Pedersen-Bjergaard" initials="UP [2]" lastIdx="24" clrIdx="10">
    <p:extLst>
      <p:ext uri="{19B8F6BF-5375-455C-9EA6-DF929625EA0E}">
        <p15:presenceInfo xmlns:p15="http://schemas.microsoft.com/office/powerpoint/2012/main" userId="6b3645a2d12b05df" providerId="Windows Live"/>
      </p:ext>
    </p:extLst>
  </p:cmAuthor>
  <p:cmAuthor id="11" name="SAAmiel" initials="S" lastIdx="29" clrIdx="11">
    <p:extLst>
      <p:ext uri="{19B8F6BF-5375-455C-9EA6-DF929625EA0E}">
        <p15:presenceInfo xmlns:p15="http://schemas.microsoft.com/office/powerpoint/2012/main" userId="SAAmiel" providerId="None"/>
      </p:ext>
    </p:extLst>
  </p:cmAuthor>
  <p:cmAuthor id="12" name="Brian Frier" initials="BF" lastIdx="45" clrIdx="12">
    <p:extLst>
      <p:ext uri="{19B8F6BF-5375-455C-9EA6-DF929625EA0E}">
        <p15:presenceInfo xmlns:p15="http://schemas.microsoft.com/office/powerpoint/2012/main" userId="2ed8242db78f0fea" providerId="Windows Live"/>
      </p:ext>
    </p:extLst>
  </p:cmAuthor>
  <p:cmAuthor id="13" name="Ryan Buensuceso" initials="RB [2]" lastIdx="146" clrIdx="13">
    <p:extLst>
      <p:ext uri="{19B8F6BF-5375-455C-9EA6-DF929625EA0E}">
        <p15:presenceInfo xmlns:p15="http://schemas.microsoft.com/office/powerpoint/2012/main" userId="S-1-5-21-2480263122-2608635698-3635218416-2150" providerId="AD"/>
      </p:ext>
    </p:extLst>
  </p:cmAuthor>
  <p:cmAuthor id="14" name="Nadine" initials="NF" lastIdx="15" clrIdx="14">
    <p:extLst>
      <p:ext uri="{19B8F6BF-5375-455C-9EA6-DF929625EA0E}">
        <p15:presenceInfo xmlns:p15="http://schemas.microsoft.com/office/powerpoint/2012/main" userId="Nadi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ADAF"/>
    <a:srgbClr val="00AF66"/>
    <a:srgbClr val="9C7ED6"/>
    <a:srgbClr val="DEEBF7"/>
    <a:srgbClr val="F7E7E8"/>
    <a:srgbClr val="EECCCD"/>
    <a:srgbClr val="D22027"/>
    <a:srgbClr val="F79646"/>
    <a:srgbClr val="77933C"/>
    <a:srgbClr val="4D4D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08" autoAdjust="0"/>
    <p:restoredTop sz="74014" autoAdjust="0"/>
  </p:normalViewPr>
  <p:slideViewPr>
    <p:cSldViewPr snapToGrid="0" snapToObjects="1">
      <p:cViewPr varScale="1">
        <p:scale>
          <a:sx n="102" d="100"/>
          <a:sy n="102" d="100"/>
        </p:scale>
        <p:origin x="1608" y="96"/>
      </p:cViewPr>
      <p:guideLst/>
    </p:cSldViewPr>
  </p:slideViewPr>
  <p:notesTextViewPr>
    <p:cViewPr>
      <p:scale>
        <a:sx n="100" d="100"/>
        <a:sy n="100" d="100"/>
      </p:scale>
      <p:origin x="0" y="0"/>
    </p:cViewPr>
  </p:notesTextViewPr>
  <p:sorterViewPr>
    <p:cViewPr varScale="1">
      <p:scale>
        <a:sx n="1" d="1"/>
        <a:sy n="1" d="1"/>
      </p:scale>
      <p:origin x="0" y="-13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Yu" userId="1717897d-3a5c-4de6-b6a9-d214bf6e607d" providerId="ADAL" clId="{07793749-5668-413C-A671-F4F24FB643D9}"/>
    <pc:docChg chg="modSld">
      <pc:chgData name="Emma Yu" userId="1717897d-3a5c-4de6-b6a9-d214bf6e607d" providerId="ADAL" clId="{07793749-5668-413C-A671-F4F24FB643D9}" dt="2021-03-01T17:20:16.785" v="1" actId="1076"/>
      <pc:docMkLst>
        <pc:docMk/>
      </pc:docMkLst>
      <pc:sldChg chg="modSp mod">
        <pc:chgData name="Emma Yu" userId="1717897d-3a5c-4de6-b6a9-d214bf6e607d" providerId="ADAL" clId="{07793749-5668-413C-A671-F4F24FB643D9}" dt="2021-03-01T17:20:16.785" v="1" actId="1076"/>
        <pc:sldMkLst>
          <pc:docMk/>
          <pc:sldMk cId="3407389564" sldId="502"/>
        </pc:sldMkLst>
        <pc:picChg chg="mod">
          <ac:chgData name="Emma Yu" userId="1717897d-3a5c-4de6-b6a9-d214bf6e607d" providerId="ADAL" clId="{07793749-5668-413C-A671-F4F24FB643D9}" dt="2021-03-01T17:20:16.785" v="1" actId="1076"/>
          <ac:picMkLst>
            <pc:docMk/>
            <pc:sldMk cId="3407389564" sldId="502"/>
            <ac:picMk id="11" creationId="{133D89AF-2E04-4DCA-9603-F669B2D6672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0374" cy="466196"/>
          </a:xfrm>
          <a:prstGeom prst="rect">
            <a:avLst/>
          </a:prstGeom>
        </p:spPr>
        <p:txBody>
          <a:bodyPr vert="horz" lIns="92528" tIns="46264" rIns="92528" bIns="46264" rtlCol="0"/>
          <a:lstStyle>
            <a:lvl1pPr algn="l">
              <a:defRPr sz="1200"/>
            </a:lvl1pPr>
          </a:lstStyle>
          <a:p>
            <a:endParaRPr lang="en-CA"/>
          </a:p>
        </p:txBody>
      </p:sp>
      <p:sp>
        <p:nvSpPr>
          <p:cNvPr id="3" name="Date Placeholder 2"/>
          <p:cNvSpPr>
            <a:spLocks noGrp="1"/>
          </p:cNvSpPr>
          <p:nvPr>
            <p:ph type="dt" sz="quarter" idx="1"/>
          </p:nvPr>
        </p:nvSpPr>
        <p:spPr>
          <a:xfrm>
            <a:off x="3908892" y="0"/>
            <a:ext cx="2990374" cy="466196"/>
          </a:xfrm>
          <a:prstGeom prst="rect">
            <a:avLst/>
          </a:prstGeom>
        </p:spPr>
        <p:txBody>
          <a:bodyPr vert="horz" lIns="92528" tIns="46264" rIns="92528" bIns="46264" rtlCol="0"/>
          <a:lstStyle>
            <a:lvl1pPr algn="r">
              <a:defRPr sz="1200"/>
            </a:lvl1pPr>
          </a:lstStyle>
          <a:p>
            <a:fld id="{3642D4F2-270C-4C55-8B7B-BF83C0BA36F3}" type="datetimeFigureOut">
              <a:rPr lang="en-CA" smtClean="0"/>
              <a:t>2021-03-01</a:t>
            </a:fld>
            <a:endParaRPr lang="en-CA"/>
          </a:p>
        </p:txBody>
      </p:sp>
      <p:sp>
        <p:nvSpPr>
          <p:cNvPr id="4" name="Footer Placeholder 3"/>
          <p:cNvSpPr>
            <a:spLocks noGrp="1"/>
          </p:cNvSpPr>
          <p:nvPr>
            <p:ph type="ftr" sz="quarter" idx="2"/>
          </p:nvPr>
        </p:nvSpPr>
        <p:spPr>
          <a:xfrm>
            <a:off x="0" y="8825444"/>
            <a:ext cx="2990374" cy="466195"/>
          </a:xfrm>
          <a:prstGeom prst="rect">
            <a:avLst/>
          </a:prstGeom>
        </p:spPr>
        <p:txBody>
          <a:bodyPr vert="horz" lIns="92528" tIns="46264" rIns="92528" bIns="46264" rtlCol="0" anchor="b"/>
          <a:lstStyle>
            <a:lvl1pPr algn="l">
              <a:defRPr sz="1200"/>
            </a:lvl1pPr>
          </a:lstStyle>
          <a:p>
            <a:endParaRPr lang="en-CA"/>
          </a:p>
        </p:txBody>
      </p:sp>
      <p:sp>
        <p:nvSpPr>
          <p:cNvPr id="5" name="Slide Number Placeholder 4"/>
          <p:cNvSpPr>
            <a:spLocks noGrp="1"/>
          </p:cNvSpPr>
          <p:nvPr>
            <p:ph type="sldNum" sz="quarter" idx="3"/>
          </p:nvPr>
        </p:nvSpPr>
        <p:spPr>
          <a:xfrm>
            <a:off x="3908892" y="8825444"/>
            <a:ext cx="2990374" cy="466195"/>
          </a:xfrm>
          <a:prstGeom prst="rect">
            <a:avLst/>
          </a:prstGeom>
        </p:spPr>
        <p:txBody>
          <a:bodyPr vert="horz" lIns="92528" tIns="46264" rIns="92528" bIns="46264" rtlCol="0" anchor="b"/>
          <a:lstStyle>
            <a:lvl1pPr algn="r">
              <a:defRPr sz="1200"/>
            </a:lvl1pPr>
          </a:lstStyle>
          <a:p>
            <a:fld id="{94DA45FA-ED08-454B-8CE6-E4B34F427FF3}" type="slidenum">
              <a:rPr lang="en-CA" smtClean="0"/>
              <a:t>‹#›</a:t>
            </a:fld>
            <a:endParaRPr lang="en-CA"/>
          </a:p>
        </p:txBody>
      </p:sp>
    </p:spTree>
    <p:extLst>
      <p:ext uri="{BB962C8B-B14F-4D97-AF65-F5344CB8AC3E}">
        <p14:creationId xmlns:p14="http://schemas.microsoft.com/office/powerpoint/2010/main" val="4265535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0374" cy="464582"/>
          </a:xfrm>
          <a:prstGeom prst="rect">
            <a:avLst/>
          </a:prstGeom>
        </p:spPr>
        <p:txBody>
          <a:bodyPr vert="horz" lIns="92528" tIns="46264" rIns="92528" bIns="46264" rtlCol="0"/>
          <a:lstStyle>
            <a:lvl1pPr algn="l">
              <a:defRPr sz="1200"/>
            </a:lvl1pPr>
          </a:lstStyle>
          <a:p>
            <a:endParaRPr lang="en-US" dirty="0"/>
          </a:p>
        </p:txBody>
      </p:sp>
      <p:sp>
        <p:nvSpPr>
          <p:cNvPr id="3" name="Date Placeholder 2"/>
          <p:cNvSpPr>
            <a:spLocks noGrp="1"/>
          </p:cNvSpPr>
          <p:nvPr>
            <p:ph type="dt" idx="1"/>
          </p:nvPr>
        </p:nvSpPr>
        <p:spPr>
          <a:xfrm>
            <a:off x="3908892" y="0"/>
            <a:ext cx="2990374" cy="464582"/>
          </a:xfrm>
          <a:prstGeom prst="rect">
            <a:avLst/>
          </a:prstGeom>
        </p:spPr>
        <p:txBody>
          <a:bodyPr vert="horz" lIns="92528" tIns="46264" rIns="92528" bIns="46264" rtlCol="0"/>
          <a:lstStyle>
            <a:lvl1pPr algn="r">
              <a:defRPr sz="1200"/>
            </a:lvl1pPr>
          </a:lstStyle>
          <a:p>
            <a:fld id="{6D384180-EA48-42CA-A8B4-7CCA45AC1457}" type="datetimeFigureOut">
              <a:rPr lang="en-US" smtClean="0"/>
              <a:t>3/1/2021</a:t>
            </a:fld>
            <a:endParaRPr lang="en-US" dirty="0"/>
          </a:p>
        </p:txBody>
      </p:sp>
      <p:sp>
        <p:nvSpPr>
          <p:cNvPr id="4" name="Slide Image Placeholder 3"/>
          <p:cNvSpPr>
            <a:spLocks noGrp="1" noRot="1" noChangeAspect="1"/>
          </p:cNvSpPr>
          <p:nvPr>
            <p:ph type="sldImg" idx="2"/>
          </p:nvPr>
        </p:nvSpPr>
        <p:spPr>
          <a:xfrm>
            <a:off x="354013" y="696913"/>
            <a:ext cx="6194425" cy="3484562"/>
          </a:xfrm>
          <a:prstGeom prst="rect">
            <a:avLst/>
          </a:prstGeom>
          <a:noFill/>
          <a:ln w="12700">
            <a:solidFill>
              <a:prstClr val="black"/>
            </a:solidFill>
          </a:ln>
        </p:spPr>
        <p:txBody>
          <a:bodyPr vert="horz" lIns="92528" tIns="46264" rIns="92528" bIns="46264" rtlCol="0" anchor="ctr"/>
          <a:lstStyle/>
          <a:p>
            <a:endParaRPr lang="en-US" dirty="0"/>
          </a:p>
        </p:txBody>
      </p:sp>
      <p:sp>
        <p:nvSpPr>
          <p:cNvPr id="5" name="Notes Placeholder 4"/>
          <p:cNvSpPr>
            <a:spLocks noGrp="1"/>
          </p:cNvSpPr>
          <p:nvPr>
            <p:ph type="body" sz="quarter" idx="3"/>
          </p:nvPr>
        </p:nvSpPr>
        <p:spPr>
          <a:xfrm>
            <a:off x="690087" y="4413528"/>
            <a:ext cx="5520690" cy="4181237"/>
          </a:xfrm>
          <a:prstGeom prst="rect">
            <a:avLst/>
          </a:prstGeom>
        </p:spPr>
        <p:txBody>
          <a:bodyPr vert="horz" lIns="92528" tIns="46264" rIns="92528" bIns="4626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5443"/>
            <a:ext cx="2990374" cy="464582"/>
          </a:xfrm>
          <a:prstGeom prst="rect">
            <a:avLst/>
          </a:prstGeom>
        </p:spPr>
        <p:txBody>
          <a:bodyPr vert="horz" lIns="92528" tIns="46264" rIns="92528" bIns="4626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08892" y="8825443"/>
            <a:ext cx="2990374" cy="464582"/>
          </a:xfrm>
          <a:prstGeom prst="rect">
            <a:avLst/>
          </a:prstGeom>
        </p:spPr>
        <p:txBody>
          <a:bodyPr vert="horz" lIns="92528" tIns="46264" rIns="92528" bIns="46264" rtlCol="0" anchor="b"/>
          <a:lstStyle>
            <a:lvl1pPr algn="r">
              <a:defRPr sz="1200"/>
            </a:lvl1pPr>
          </a:lstStyle>
          <a:p>
            <a:fld id="{0D4F629A-EA1C-443A-9752-1441F7277F7F}" type="slidenum">
              <a:rPr lang="en-US" smtClean="0"/>
              <a:t>‹#›</a:t>
            </a:fld>
            <a:endParaRPr lang="en-US" dirty="0"/>
          </a:p>
        </p:txBody>
      </p:sp>
    </p:spTree>
    <p:extLst>
      <p:ext uri="{BB962C8B-B14F-4D97-AF65-F5344CB8AC3E}">
        <p14:creationId xmlns:p14="http://schemas.microsoft.com/office/powerpoint/2010/main" val="733589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en-CA" noProof="0" dirty="0"/>
          </a:p>
        </p:txBody>
      </p:sp>
      <p:sp>
        <p:nvSpPr>
          <p:cNvPr id="4" name="Pladsholder til diasnummer 3"/>
          <p:cNvSpPr>
            <a:spLocks noGrp="1"/>
          </p:cNvSpPr>
          <p:nvPr>
            <p:ph type="sldNum" sz="quarter" idx="10"/>
          </p:nvPr>
        </p:nvSpPr>
        <p:spPr/>
        <p:txBody>
          <a:bodyPr/>
          <a:lstStyle/>
          <a:p>
            <a:fld id="{B5E6FD3C-18ED-4BEC-9ECA-2B9CA815A96B}" type="slidenum">
              <a:rPr lang="da-DK" smtClean="0"/>
              <a:t>1</a:t>
            </a:fld>
            <a:endParaRPr lang="da-DK"/>
          </a:p>
        </p:txBody>
      </p:sp>
    </p:spTree>
    <p:extLst>
      <p:ext uri="{BB962C8B-B14F-4D97-AF65-F5344CB8AC3E}">
        <p14:creationId xmlns:p14="http://schemas.microsoft.com/office/powerpoint/2010/main" val="3283612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es-US" b="0" u="none" dirty="0"/>
              <a:t>En las personas con percepción alterada de la hipoglucemia, las</a:t>
            </a:r>
            <a:r>
              <a:rPr lang="es-US" b="0" u="none" baseline="0" dirty="0"/>
              <a:t> respuestas contrarreguladoras a la hipoglucemia cambian a una concentración menor de glucosa que en las personas con percepción conservada, y a un nivel menor que los 3 mmol/l (54 mg/dl) en el que la disfunción cognitiva se hace evidente. La magnitud de las respuestas al estrés también se ve muy reducida. Esto está asociado a una desaparición de los síntomas de hipoglucemia: la persona que presenta la hipoglucemia tiene una percepción subjetiva alterada del estado. </a:t>
            </a:r>
          </a:p>
        </p:txBody>
      </p:sp>
      <p:sp>
        <p:nvSpPr>
          <p:cNvPr id="4" name="Pladsholder til diasnummer 3"/>
          <p:cNvSpPr>
            <a:spLocks noGrp="1"/>
          </p:cNvSpPr>
          <p:nvPr>
            <p:ph type="sldNum" sz="quarter" idx="10"/>
          </p:nvPr>
        </p:nvSpPr>
        <p:spPr/>
        <p:txBody>
          <a:bodyPr/>
          <a:lstStyle/>
          <a:p>
            <a:fld id="{B5E6FD3C-18ED-4BEC-9ECA-2B9CA815A96B}" type="slidenum">
              <a:rPr lang="da-DK" smtClean="0"/>
              <a:t>10</a:t>
            </a:fld>
            <a:endParaRPr lang="da-DK"/>
          </a:p>
        </p:txBody>
      </p:sp>
    </p:spTree>
    <p:extLst>
      <p:ext uri="{BB962C8B-B14F-4D97-AF65-F5344CB8AC3E}">
        <p14:creationId xmlns:p14="http://schemas.microsoft.com/office/powerpoint/2010/main" val="4079293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293847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D4F629A-EA1C-443A-9752-1441F7277F7F}" type="slidenum">
              <a:rPr lang="en-US" smtClean="0"/>
              <a:t>12</a:t>
            </a:fld>
            <a:endParaRPr lang="en-US"/>
          </a:p>
        </p:txBody>
      </p:sp>
    </p:spTree>
    <p:extLst>
      <p:ext uri="{BB962C8B-B14F-4D97-AF65-F5344CB8AC3E}">
        <p14:creationId xmlns:p14="http://schemas.microsoft.com/office/powerpoint/2010/main" val="85795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US" dirty="0"/>
              <a:t>La hipoglucemia (2.4 mmol/l) se indujo en 10 adultos no diabéticos en la mañana después de:</a:t>
            </a:r>
          </a:p>
          <a:p>
            <a:pPr marL="628650" lvl="1" indent="-171450">
              <a:buFont typeface="Arial" panose="020B0604020202020204" pitchFamily="34" charset="0"/>
              <a:buChar char="•"/>
            </a:pPr>
            <a:r>
              <a:rPr lang="es-US" dirty="0"/>
              <a:t>Tener normoglucemia durante la noche (estudio de control)</a:t>
            </a:r>
          </a:p>
          <a:p>
            <a:pPr marL="628650" lvl="1" indent="-171450">
              <a:buFont typeface="Arial" panose="020B0604020202020204" pitchFamily="34" charset="0"/>
              <a:buChar char="•"/>
            </a:pPr>
            <a:r>
              <a:rPr lang="es-US" dirty="0"/>
              <a:t>2 horas de hipoglucemia asintomática durante la noche (glucemia: 2.4 mmol/l)</a:t>
            </a:r>
          </a:p>
          <a:p>
            <a:pPr marL="171450" lvl="0" indent="-171450">
              <a:buFont typeface="Arial" panose="020B0604020202020204" pitchFamily="34" charset="0"/>
              <a:buChar char="•"/>
            </a:pPr>
            <a:r>
              <a:rPr lang="es-US" dirty="0"/>
              <a:t>La hipoglucemia nocturna asintomática aumentó el umbral y redujo la magnitud de los síntomas autonómicos y neuroglucopénicos, las respuestas de las hormonas contrarreguladoras y la disfunción cognitiva durante la hipoglucemia.</a:t>
            </a:r>
          </a:p>
        </p:txBody>
      </p:sp>
      <p:sp>
        <p:nvSpPr>
          <p:cNvPr id="4" name="Slide Number Placeholder 3"/>
          <p:cNvSpPr>
            <a:spLocks noGrp="1"/>
          </p:cNvSpPr>
          <p:nvPr>
            <p:ph type="sldNum" sz="quarter" idx="5"/>
          </p:nvPr>
        </p:nvSpPr>
        <p:spPr/>
        <p:txBody>
          <a:bodyPr/>
          <a:lstStyle/>
          <a:p>
            <a:fld id="{0D4F629A-EA1C-443A-9752-1441F7277F7F}" type="slidenum">
              <a:rPr lang="en-US" smtClean="0"/>
              <a:t>13</a:t>
            </a:fld>
            <a:endParaRPr lang="en-US"/>
          </a:p>
        </p:txBody>
      </p:sp>
    </p:spTree>
    <p:extLst>
      <p:ext uri="{BB962C8B-B14F-4D97-AF65-F5344CB8AC3E}">
        <p14:creationId xmlns:p14="http://schemas.microsoft.com/office/powerpoint/2010/main" val="830795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t>14</a:t>
            </a:fld>
            <a:endParaRPr lang="da-DK"/>
          </a:p>
        </p:txBody>
      </p:sp>
    </p:spTree>
    <p:extLst>
      <p:ext uri="{BB962C8B-B14F-4D97-AF65-F5344CB8AC3E}">
        <p14:creationId xmlns:p14="http://schemas.microsoft.com/office/powerpoint/2010/main" val="4035294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es-US" dirty="0"/>
              <a:t>Las personas con DT1 y una percepción alterada de la hipoglucemia tuvieron entrevistas semiestructuradas donde se exploraron las percepciones y experiencias de su afección. Las respuestas se categorizaron en grupos de mucha o poca preocupación. </a:t>
            </a:r>
          </a:p>
          <a:p>
            <a:r>
              <a:rPr lang="es-US" dirty="0"/>
              <a:t>Los entrevistados dentro del grupo de mucha preocupación informaron que los episodios de hipoglucemia eran atemorizantes, incapacitantes y socialmente vergonzosos. Se dieron cuenta de que necesitaban actuar para recobrar la percepción, y prevenir, reducir al mínimo o erradicar la percepción alterada.</a:t>
            </a:r>
          </a:p>
        </p:txBody>
      </p:sp>
      <p:sp>
        <p:nvSpPr>
          <p:cNvPr id="4" name="Pladsholder til diasnummer 3"/>
          <p:cNvSpPr>
            <a:spLocks noGrp="1"/>
          </p:cNvSpPr>
          <p:nvPr>
            <p:ph type="sldNum" sz="quarter" idx="10"/>
          </p:nvPr>
        </p:nvSpPr>
        <p:spPr/>
        <p:txBody>
          <a:bodyPr/>
          <a:lstStyle/>
          <a:p>
            <a:pPr>
              <a:defRPr/>
            </a:pPr>
            <a:fld id="{4109C1E0-DC63-4518-8107-DF8E36A8F610}" type="slidenum">
              <a:rPr lang="en-GB" smtClean="0">
                <a:solidFill>
                  <a:prstClr val="black"/>
                </a:solidFill>
              </a:rPr>
              <a:pPr>
                <a:defRPr/>
              </a:pPr>
              <a:t>15</a:t>
            </a:fld>
            <a:endParaRPr lang="en-GB">
              <a:solidFill>
                <a:prstClr val="black"/>
              </a:solidFill>
            </a:endParaRPr>
          </a:p>
        </p:txBody>
      </p:sp>
    </p:spTree>
    <p:extLst>
      <p:ext uri="{BB962C8B-B14F-4D97-AF65-F5344CB8AC3E}">
        <p14:creationId xmlns:p14="http://schemas.microsoft.com/office/powerpoint/2010/main" val="3734464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es-US" dirty="0"/>
              <a:t>La mayoría de los pacientes tenían menos preocupación o motivación para abordar la percepción alterada. Los motivos para la poca preocupación se podrían agrupar en 4 categorías.</a:t>
            </a:r>
          </a:p>
          <a:p>
            <a:r>
              <a:rPr lang="es-US" dirty="0"/>
              <a:t>A: Los entrevistados veían la hipoglucemia como una parte normal de tener diabetes. Algunos entrevistados no habían tenido hipoglucemia al menos por 10 años antes de la entrevista, por lo que se categorizaron como A1.</a:t>
            </a:r>
          </a:p>
          <a:p>
            <a:r>
              <a:rPr lang="es-US" dirty="0"/>
              <a:t>B: Los entrevistados subestimaban los efectos de la hipoglucemia, sentían que podían funcionar con una glucemia de 3 mmol/l o creían que no tendrían un episodio de hipoglucemia grave.</a:t>
            </a:r>
          </a:p>
          <a:p>
            <a:r>
              <a:rPr lang="es-US" dirty="0"/>
              <a:t>C: Los entrevistados creían que el tratamiento de la hipoglucemia asintomática era una molestia, y no querían ser demasiado cautelosos al tratar la diabetes.</a:t>
            </a:r>
          </a:p>
          <a:p>
            <a:r>
              <a:rPr lang="es-US" dirty="0"/>
              <a:t>D: A los entrevistados les preocupaba más presentar hiperglucemia, y enfatizaban la ansiedad a manifestar complicaciones asociadas con la hiperglucemia.</a:t>
            </a:r>
          </a:p>
        </p:txBody>
      </p:sp>
      <p:sp>
        <p:nvSpPr>
          <p:cNvPr id="4" name="Pladsholder til diasnummer 3"/>
          <p:cNvSpPr>
            <a:spLocks noGrp="1"/>
          </p:cNvSpPr>
          <p:nvPr>
            <p:ph type="sldNum" sz="quarter" idx="10"/>
          </p:nvPr>
        </p:nvSpPr>
        <p:spPr/>
        <p:txBody>
          <a:bodyPr/>
          <a:lstStyle/>
          <a:p>
            <a:pPr>
              <a:defRPr/>
            </a:pPr>
            <a:fld id="{4109C1E0-DC63-4518-8107-DF8E36A8F610}" type="slidenum">
              <a:rPr lang="en-GB" smtClean="0">
                <a:solidFill>
                  <a:prstClr val="black"/>
                </a:solidFill>
              </a:rPr>
              <a:pPr>
                <a:defRPr/>
              </a:pPr>
              <a:t>16</a:t>
            </a:fld>
            <a:endParaRPr lang="en-GB">
              <a:solidFill>
                <a:prstClr val="black"/>
              </a:solidFill>
            </a:endParaRPr>
          </a:p>
        </p:txBody>
      </p:sp>
    </p:spTree>
    <p:extLst>
      <p:ext uri="{BB962C8B-B14F-4D97-AF65-F5344CB8AC3E}">
        <p14:creationId xmlns:p14="http://schemas.microsoft.com/office/powerpoint/2010/main" val="2007604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a:defRPr/>
            </a:pPr>
            <a:fld id="{4109C1E0-DC63-4518-8107-DF8E36A8F610}" type="slidenum">
              <a:rPr lang="en-GB" smtClean="0">
                <a:solidFill>
                  <a:prstClr val="black"/>
                </a:solidFill>
              </a:rPr>
              <a:pPr>
                <a:defRPr/>
              </a:pPr>
              <a:t>17</a:t>
            </a:fld>
            <a:endParaRPr lang="en-GB">
              <a:solidFill>
                <a:prstClr val="black"/>
              </a:solidFill>
            </a:endParaRPr>
          </a:p>
        </p:txBody>
      </p:sp>
    </p:spTree>
    <p:extLst>
      <p:ext uri="{BB962C8B-B14F-4D97-AF65-F5344CB8AC3E}">
        <p14:creationId xmlns:p14="http://schemas.microsoft.com/office/powerpoint/2010/main" val="4037075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18</a:t>
            </a:fld>
            <a:endParaRPr lang="da-DK"/>
          </a:p>
        </p:txBody>
      </p:sp>
    </p:spTree>
    <p:extLst>
      <p:ext uri="{BB962C8B-B14F-4D97-AF65-F5344CB8AC3E}">
        <p14:creationId xmlns:p14="http://schemas.microsoft.com/office/powerpoint/2010/main" val="2260978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s-US"/>
              <a:t>Estas son algunas de las herramientas y recursos que se pueden utilizar para estimar la percepción de la hipoglucemia.</a:t>
            </a:r>
          </a:p>
        </p:txBody>
      </p:sp>
      <p:sp>
        <p:nvSpPr>
          <p:cNvPr id="4" name="Pladsholder til diasnummer 3"/>
          <p:cNvSpPr>
            <a:spLocks noGrp="1"/>
          </p:cNvSpPr>
          <p:nvPr>
            <p:ph type="sldNum" sz="quarter" idx="10"/>
          </p:nvPr>
        </p:nvSpPr>
        <p:spPr/>
        <p:txBody>
          <a:bodyPr/>
          <a:lstStyle/>
          <a:p>
            <a:fld id="{B5E6FD3C-18ED-4BEC-9ECA-2B9CA815A96B}" type="slidenum">
              <a:rPr lang="da-DK" smtClean="0"/>
              <a:t>19</a:t>
            </a:fld>
            <a:endParaRPr lang="da-DK"/>
          </a:p>
        </p:txBody>
      </p:sp>
    </p:spTree>
    <p:extLst>
      <p:ext uri="{BB962C8B-B14F-4D97-AF65-F5344CB8AC3E}">
        <p14:creationId xmlns:p14="http://schemas.microsoft.com/office/powerpoint/2010/main" val="3935228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2</a:t>
            </a:fld>
            <a:endParaRPr lang="da-DK"/>
          </a:p>
        </p:txBody>
      </p:sp>
    </p:spTree>
    <p:extLst>
      <p:ext uri="{BB962C8B-B14F-4D97-AF65-F5344CB8AC3E}">
        <p14:creationId xmlns:p14="http://schemas.microsoft.com/office/powerpoint/2010/main" val="2101399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4F629A-EA1C-443A-9752-1441F7277F7F}" type="slidenum">
              <a:rPr lang="en-US" smtClean="0"/>
              <a:t>20</a:t>
            </a:fld>
            <a:endParaRPr lang="en-US"/>
          </a:p>
        </p:txBody>
      </p:sp>
    </p:spTree>
    <p:extLst>
      <p:ext uri="{BB962C8B-B14F-4D97-AF65-F5344CB8AC3E}">
        <p14:creationId xmlns:p14="http://schemas.microsoft.com/office/powerpoint/2010/main" val="211129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es-US" b="0" u="none" baseline="0" dirty="0"/>
              <a:t>Las puntuaciones de Gold y Pedersen-</a:t>
            </a:r>
            <a:r>
              <a:rPr lang="es-US" b="0" u="none" baseline="0" dirty="0" err="1"/>
              <a:t>Bjergaard</a:t>
            </a:r>
            <a:r>
              <a:rPr lang="es-US" b="0" u="none" baseline="0" dirty="0"/>
              <a:t> se administran rápido y se demostró su asociación con el riesgo de hipoglucemia grave, pero son subjetivas. </a:t>
            </a:r>
          </a:p>
          <a:p>
            <a:pPr marL="171450" indent="-171450">
              <a:buFont typeface="Arial" panose="020B0604020202020204" pitchFamily="34" charset="0"/>
              <a:buChar char="•"/>
            </a:pPr>
            <a:r>
              <a:rPr lang="es-US" b="0" u="none" baseline="0" dirty="0"/>
              <a:t>La herramienta de DAFNE es más objetiva porque pide una concentración de glucosa inferior a la que la persona percibe la hipoglucemia. </a:t>
            </a:r>
          </a:p>
          <a:p>
            <a:pPr marL="171450" indent="-171450">
              <a:buFont typeface="Arial" panose="020B0604020202020204" pitchFamily="34" charset="0"/>
              <a:buChar char="•"/>
            </a:pPr>
            <a:r>
              <a:rPr lang="es-US" b="0" u="none" baseline="0" dirty="0"/>
              <a:t>La puntuación de Clarke, el Cuestionario de percepción de la hipoglucemia y la puntuación </a:t>
            </a:r>
            <a:r>
              <a:rPr lang="es-US" b="0" u="none" baseline="0" dirty="0" err="1"/>
              <a:t>HYPO</a:t>
            </a:r>
            <a:r>
              <a:rPr lang="es-US" b="0" u="none" baseline="0" dirty="0"/>
              <a:t> requieren la calificación por parte de un profesional de atención médica, pero proporcionan más información. La puntuación de Clarke incluye la frecuencia de los episodios de hipoglucemia grave y, en consecuencia, mide más que solo la percepción. </a:t>
            </a:r>
          </a:p>
        </p:txBody>
      </p:sp>
      <p:sp>
        <p:nvSpPr>
          <p:cNvPr id="4" name="Pladsholder til diasnummer 3"/>
          <p:cNvSpPr>
            <a:spLocks noGrp="1"/>
          </p:cNvSpPr>
          <p:nvPr>
            <p:ph type="sldNum" sz="quarter" idx="10"/>
          </p:nvPr>
        </p:nvSpPr>
        <p:spPr/>
        <p:txBody>
          <a:bodyPr/>
          <a:lstStyle/>
          <a:p>
            <a:fld id="{B5E6FD3C-18ED-4BEC-9ECA-2B9CA815A96B}" type="slidenum">
              <a:rPr lang="da-DK" smtClean="0"/>
              <a:t>21</a:t>
            </a:fld>
            <a:endParaRPr lang="da-DK"/>
          </a:p>
        </p:txBody>
      </p:sp>
    </p:spTree>
    <p:extLst>
      <p:ext uri="{BB962C8B-B14F-4D97-AF65-F5344CB8AC3E}">
        <p14:creationId xmlns:p14="http://schemas.microsoft.com/office/powerpoint/2010/main" val="193525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a:t>Se debe observar que la terminología varía de un método a otro. La percepción alterada en la clasificación de Gold es similar a la ausencia de percepción en la puntuación de Pedersen-Bjergaard y la percepción reducida en la puntuación de Clarke.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4F629A-EA1C-443A-9752-1441F7277F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6289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a:t>En la figura, se muestra la variabilidad de la glucosa a lo largo de 24 horas, para una semana de </a:t>
            </a:r>
            <a:r>
              <a:rPr lang="es-US" dirty="0" err="1"/>
              <a:t>MCG</a:t>
            </a:r>
            <a:r>
              <a:rPr lang="es-US" dirty="0"/>
              <a:t>. Cada color de línea representa un día. El área verde denota el intervalo glucémico normal, mientras que el área roja denota la hipoglucemia. En el transcurso de la semana, se pueden observar varios episodios de hipoglucemia.</a:t>
            </a:r>
          </a:p>
        </p:txBody>
      </p:sp>
      <p:sp>
        <p:nvSpPr>
          <p:cNvPr id="4" name="Slide Number Placeholder 3"/>
          <p:cNvSpPr>
            <a:spLocks noGrp="1"/>
          </p:cNvSpPr>
          <p:nvPr>
            <p:ph type="sldNum" sz="quarter" idx="5"/>
          </p:nvPr>
        </p:nvSpPr>
        <p:spPr/>
        <p:txBody>
          <a:bodyPr/>
          <a:lstStyle/>
          <a:p>
            <a:fld id="{0D4F629A-EA1C-443A-9752-1441F7277F7F}" type="slidenum">
              <a:rPr lang="en-US" smtClean="0"/>
              <a:t>23</a:t>
            </a:fld>
            <a:endParaRPr lang="en-US"/>
          </a:p>
        </p:txBody>
      </p:sp>
    </p:spTree>
    <p:extLst>
      <p:ext uri="{BB962C8B-B14F-4D97-AF65-F5344CB8AC3E}">
        <p14:creationId xmlns:p14="http://schemas.microsoft.com/office/powerpoint/2010/main" val="257960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24</a:t>
            </a:fld>
            <a:endParaRPr lang="da-DK"/>
          </a:p>
        </p:txBody>
      </p:sp>
    </p:spTree>
    <p:extLst>
      <p:ext uri="{BB962C8B-B14F-4D97-AF65-F5344CB8AC3E}">
        <p14:creationId xmlns:p14="http://schemas.microsoft.com/office/powerpoint/2010/main" val="1147938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4F629A-EA1C-443A-9752-1441F7277F7F}" type="slidenum">
              <a:rPr lang="en-US" smtClean="0"/>
              <a:t>25</a:t>
            </a:fld>
            <a:endParaRPr lang="en-US"/>
          </a:p>
        </p:txBody>
      </p:sp>
    </p:spTree>
    <p:extLst>
      <p:ext uri="{BB962C8B-B14F-4D97-AF65-F5344CB8AC3E}">
        <p14:creationId xmlns:p14="http://schemas.microsoft.com/office/powerpoint/2010/main" val="2977868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itchFamily="34" charset="0"/>
              </a:defRPr>
            </a:lvl1pPr>
            <a:lvl2pPr marL="734183" indent="-282378">
              <a:spcBef>
                <a:spcPct val="30000"/>
              </a:spcBef>
              <a:defRPr sz="1200">
                <a:solidFill>
                  <a:schemeClr val="tx1"/>
                </a:solidFill>
                <a:latin typeface="Arial" pitchFamily="34" charset="0"/>
              </a:defRPr>
            </a:lvl2pPr>
            <a:lvl3pPr marL="1129513" indent="-225903">
              <a:spcBef>
                <a:spcPct val="30000"/>
              </a:spcBef>
              <a:defRPr sz="1200">
                <a:solidFill>
                  <a:schemeClr val="tx1"/>
                </a:solidFill>
                <a:latin typeface="Arial" pitchFamily="34" charset="0"/>
              </a:defRPr>
            </a:lvl3pPr>
            <a:lvl4pPr marL="1581318" indent="-225903">
              <a:spcBef>
                <a:spcPct val="30000"/>
              </a:spcBef>
              <a:defRPr sz="1200">
                <a:solidFill>
                  <a:schemeClr val="tx1"/>
                </a:solidFill>
                <a:latin typeface="Arial" pitchFamily="34" charset="0"/>
              </a:defRPr>
            </a:lvl4pPr>
            <a:lvl5pPr marL="2033123" indent="-225903">
              <a:spcBef>
                <a:spcPct val="30000"/>
              </a:spcBef>
              <a:defRPr sz="1200">
                <a:solidFill>
                  <a:schemeClr val="tx1"/>
                </a:solidFill>
                <a:latin typeface="Arial" pitchFamily="34" charset="0"/>
              </a:defRPr>
            </a:lvl5pPr>
            <a:lvl6pPr marL="2484928" indent="-225903" eaLnBrk="0" fontAlgn="base" hangingPunct="0">
              <a:spcBef>
                <a:spcPct val="30000"/>
              </a:spcBef>
              <a:spcAft>
                <a:spcPct val="0"/>
              </a:spcAft>
              <a:defRPr sz="1200">
                <a:solidFill>
                  <a:schemeClr val="tx1"/>
                </a:solidFill>
                <a:latin typeface="Arial" pitchFamily="34" charset="0"/>
              </a:defRPr>
            </a:lvl6pPr>
            <a:lvl7pPr marL="2936733" indent="-225903" eaLnBrk="0" fontAlgn="base" hangingPunct="0">
              <a:spcBef>
                <a:spcPct val="30000"/>
              </a:spcBef>
              <a:spcAft>
                <a:spcPct val="0"/>
              </a:spcAft>
              <a:defRPr sz="1200">
                <a:solidFill>
                  <a:schemeClr val="tx1"/>
                </a:solidFill>
                <a:latin typeface="Arial" pitchFamily="34" charset="0"/>
              </a:defRPr>
            </a:lvl7pPr>
            <a:lvl8pPr marL="3388538" indent="-225903" eaLnBrk="0" fontAlgn="base" hangingPunct="0">
              <a:spcBef>
                <a:spcPct val="30000"/>
              </a:spcBef>
              <a:spcAft>
                <a:spcPct val="0"/>
              </a:spcAft>
              <a:defRPr sz="1200">
                <a:solidFill>
                  <a:schemeClr val="tx1"/>
                </a:solidFill>
                <a:latin typeface="Arial" pitchFamily="34" charset="0"/>
              </a:defRPr>
            </a:lvl8pPr>
            <a:lvl9pPr marL="3840343" indent="-225903" eaLnBrk="0" fontAlgn="base" hangingPunct="0">
              <a:spcBef>
                <a:spcPct val="30000"/>
              </a:spcBef>
              <a:spcAft>
                <a:spcPct val="0"/>
              </a:spcAft>
              <a:defRPr sz="1200">
                <a:solidFill>
                  <a:schemeClr val="tx1"/>
                </a:solidFill>
                <a:latin typeface="Arial"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13E87EC6-265B-4BA6-A2F7-2E4EA20BFD08}" type="slidenum">
              <a:rPr kumimoji="0" lang="en-GB" altLang="da-DK"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26</a:t>
            </a:fld>
            <a:endParaRPr kumimoji="0" lang="en-GB" altLang="da-DK"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85763" y="687388"/>
            <a:ext cx="6089650" cy="3425825"/>
          </a:xfrm>
          <a:ln w="12700" cap="flat"/>
        </p:spPr>
      </p:sp>
      <p:sp>
        <p:nvSpPr>
          <p:cNvPr id="112644" name="Rectangle 3"/>
          <p:cNvSpPr>
            <a:spLocks noGrp="1" noChangeArrowheads="1"/>
          </p:cNvSpPr>
          <p:nvPr>
            <p:ph type="body" idx="1"/>
          </p:nvPr>
        </p:nvSpPr>
        <p:spPr>
          <a:noFill/>
        </p:spPr>
        <p:txBody>
          <a:bodyPr lIns="90816" tIns="45409" rIns="90816" bIns="45409"/>
          <a:lstStyle/>
          <a:p>
            <a:pPr defTabSz="753008"/>
            <a:r>
              <a:rPr lang="es-US" sz="1200" b="0" i="0" dirty="0">
                <a:solidFill>
                  <a:schemeClr val="tx1"/>
                </a:solidFill>
                <a:latin typeface="+mn-lt"/>
                <a:ea typeface="+mn-ea"/>
                <a:cs typeface="+mn-cs"/>
              </a:rPr>
              <a:t>Los datos se obtuvieron de una encuesta multicéntrica y transversal en Dinamarca/Inglaterra a 1076 pacientes adultos consecutivos con diabetes clínica tipo 1 que completaron un cuestionario detallado sobre la hipoglucemia y los problemas relacionados.</a:t>
            </a:r>
          </a:p>
          <a:p>
            <a:pPr defTabSz="753008"/>
            <a:r>
              <a:rPr lang="es-US" sz="1200" b="0" i="0" dirty="0">
                <a:solidFill>
                  <a:schemeClr val="tx1"/>
                </a:solidFill>
                <a:latin typeface="+mn-lt"/>
                <a:ea typeface="+mn-ea"/>
                <a:cs typeface="+mn-cs"/>
              </a:rPr>
              <a:t>La tasa de hipoglucemia grave en el año precedente fue de 1.3 episodios por año-paciente, y el 36.7 % de los participantes notificaron episodios. La distribución fue muy desigual: el 5 % de los participantes representó el 54 % de todos los episodios. La mayoría de los pacientes con varios episodios de hipoglucemia grave tenían una percepción alterada. La percepción alterada fue el factor medible más potente de predicción del riesgo de la hipoglucemia grave recurrente.</a:t>
            </a:r>
          </a:p>
        </p:txBody>
      </p:sp>
    </p:spTree>
    <p:extLst>
      <p:ext uri="{BB962C8B-B14F-4D97-AF65-F5344CB8AC3E}">
        <p14:creationId xmlns:p14="http://schemas.microsoft.com/office/powerpoint/2010/main" val="2411816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27</a:t>
            </a:fld>
            <a:endParaRPr lang="da-DK"/>
          </a:p>
        </p:txBody>
      </p:sp>
    </p:spTree>
    <p:extLst>
      <p:ext uri="{BB962C8B-B14F-4D97-AF65-F5344CB8AC3E}">
        <p14:creationId xmlns:p14="http://schemas.microsoft.com/office/powerpoint/2010/main" val="2783569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es-US" sz="1200" b="0" i="0">
                <a:solidFill>
                  <a:schemeClr val="tx1"/>
                </a:solidFill>
                <a:latin typeface="+mn-lt"/>
                <a:ea typeface="+mn-ea"/>
                <a:cs typeface="+mn-cs"/>
              </a:rPr>
              <a:t>Se obtuvieron perfiles de glucosa en sangre diurnos de 7 puntos tomados en el hogar durante tres días consecutivos y luego una vez a la semana durante 3 semanas para 66 pacientes.</a:t>
            </a:r>
          </a:p>
          <a:p>
            <a:pPr marL="171450" indent="-171450">
              <a:buFont typeface="Arial" panose="020B0604020202020204" pitchFamily="34" charset="0"/>
              <a:buChar char="•"/>
            </a:pPr>
            <a:r>
              <a:rPr lang="es-US" sz="1200" b="0" i="0">
                <a:solidFill>
                  <a:schemeClr val="tx1"/>
                </a:solidFill>
                <a:latin typeface="+mn-lt"/>
                <a:ea typeface="+mn-ea"/>
                <a:cs typeface="+mn-cs"/>
              </a:rPr>
              <a:t>Los pacientes indicaron si se sentían hipoglucémicos cuando se tomó la muestra y tomaron muestras adicionales si se sentían hipoglucémicos en cualquier momento durante el período del estudio. En el gráfico de la derecha, se muestra la concentración de glucosa en sangre que tenía el paciente cuando se sentía hipoglucémico.</a:t>
            </a:r>
          </a:p>
          <a:p>
            <a:pPr marL="171450" indent="-171450">
              <a:buFont typeface="Arial" panose="020B0604020202020204" pitchFamily="34" charset="0"/>
              <a:buChar char="•"/>
            </a:pPr>
            <a:r>
              <a:rPr lang="es-US" sz="1200" b="0" i="0">
                <a:solidFill>
                  <a:schemeClr val="tx1"/>
                </a:solidFill>
                <a:latin typeface="+mn-lt"/>
                <a:ea typeface="+mn-ea"/>
                <a:cs typeface="+mn-cs"/>
              </a:rPr>
              <a:t>A una concentración de glucosa en sangre &lt;2 mM, el 75 % de los pacientes no presentó síntomas de hipoglucemia. A una concentración &lt;3 mM, el 85 % no presentó síntomas, lo que señala que la hipoglucemia sintomática es un indicador no fiable de la hipoglucemia bioquímica.</a:t>
            </a:r>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28</a:t>
            </a:fld>
            <a:endParaRPr lang="da-DK">
              <a:solidFill>
                <a:prstClr val="black"/>
              </a:solidFill>
            </a:endParaRPr>
          </a:p>
        </p:txBody>
      </p:sp>
    </p:spTree>
    <p:extLst>
      <p:ext uri="{BB962C8B-B14F-4D97-AF65-F5344CB8AC3E}">
        <p14:creationId xmlns:p14="http://schemas.microsoft.com/office/powerpoint/2010/main" val="4200633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es-US"/>
              <a:t>153 </a:t>
            </a:r>
            <a:r>
              <a:rPr lang="es-US" sz="1200" b="0" i="0">
                <a:solidFill>
                  <a:schemeClr val="tx1"/>
                </a:solidFill>
                <a:latin typeface="+mn-lt"/>
                <a:ea typeface="+mn-ea"/>
                <a:cs typeface="+mn-cs"/>
              </a:rPr>
              <a:t>pacientes con DT1 se monitorearon con un MCG durante 7 días y registraron los síntomas hipoglucémicos.</a:t>
            </a:r>
          </a:p>
          <a:p>
            <a:pPr marL="171450" indent="-171450">
              <a:buFont typeface="Arial" panose="020B0604020202020204" pitchFamily="34" charset="0"/>
              <a:buChar char="•"/>
            </a:pPr>
            <a:r>
              <a:rPr lang="es-US" sz="1200" b="0" i="0">
                <a:solidFill>
                  <a:schemeClr val="tx1"/>
                </a:solidFill>
                <a:latin typeface="+mn-lt"/>
                <a:ea typeface="+mn-ea"/>
                <a:cs typeface="+mn-cs"/>
              </a:rPr>
              <a:t>Un total de 74 % de todos los episodios fueron asintomáticos.</a:t>
            </a:r>
          </a:p>
          <a:p>
            <a:pPr marL="171450" indent="-171450">
              <a:buFont typeface="Arial" panose="020B0604020202020204" pitchFamily="34" charset="0"/>
              <a:buChar char="•"/>
            </a:pPr>
            <a:r>
              <a:rPr lang="es-US" sz="1200" b="0" i="0">
                <a:solidFill>
                  <a:schemeClr val="tx1"/>
                </a:solidFill>
                <a:latin typeface="+mn-lt"/>
                <a:ea typeface="+mn-ea"/>
                <a:cs typeface="+mn-cs"/>
              </a:rPr>
              <a:t>Fracciones mayores de hipoglucemia asintomática en pacientes con percepción alterada.</a:t>
            </a:r>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29</a:t>
            </a:fld>
            <a:endParaRPr lang="da-DK">
              <a:solidFill>
                <a:prstClr val="black"/>
              </a:solidFill>
            </a:endParaRPr>
          </a:p>
        </p:txBody>
      </p:sp>
    </p:spTree>
    <p:extLst>
      <p:ext uri="{BB962C8B-B14F-4D97-AF65-F5344CB8AC3E}">
        <p14:creationId xmlns:p14="http://schemas.microsoft.com/office/powerpoint/2010/main" val="3659138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t>3</a:t>
            </a:fld>
            <a:endParaRPr lang="da-DK"/>
          </a:p>
        </p:txBody>
      </p:sp>
    </p:spTree>
    <p:extLst>
      <p:ext uri="{BB962C8B-B14F-4D97-AF65-F5344CB8AC3E}">
        <p14:creationId xmlns:p14="http://schemas.microsoft.com/office/powerpoint/2010/main" val="2688533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2588" y="685800"/>
            <a:ext cx="6094412" cy="3429000"/>
          </a:xfrm>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es-US" sz="1200" b="0" i="0" dirty="0">
                <a:solidFill>
                  <a:schemeClr val="tx1"/>
                </a:solidFill>
                <a:latin typeface="+mn-lt"/>
                <a:ea typeface="+mn-ea"/>
                <a:cs typeface="+mn-cs"/>
              </a:rPr>
              <a:t>Se emparejó a 19 pacientes con diabetes tipo 1 que tenían percepción normal de la hipoglucemia según la edad, el sexo, la duración de la diabetes y el control glucémico con 19 pacientes que tenían percepción alterada de la hipoglucemia</a:t>
            </a:r>
          </a:p>
          <a:p>
            <a:pPr marL="171450" indent="-171450">
              <a:buFont typeface="Arial" panose="020B0604020202020204" pitchFamily="34" charset="0"/>
              <a:buChar char="•"/>
            </a:pPr>
            <a:r>
              <a:rPr lang="es-US" sz="1200" b="0" i="0" dirty="0">
                <a:solidFill>
                  <a:schemeClr val="tx1"/>
                </a:solidFill>
                <a:latin typeface="+mn-lt"/>
                <a:ea typeface="+mn-ea"/>
                <a:cs typeface="+mn-cs"/>
              </a:rPr>
              <a:t>Se estimó de manera retrospectiva la frecuencia de la hipoglucemia grave en el año precedente</a:t>
            </a:r>
          </a:p>
          <a:p>
            <a:pPr marL="171450" indent="-171450">
              <a:buFont typeface="Arial" panose="020B0604020202020204" pitchFamily="34" charset="0"/>
              <a:buChar char="•"/>
            </a:pPr>
            <a:r>
              <a:rPr lang="es-US" sz="1200" b="0" i="0" dirty="0">
                <a:solidFill>
                  <a:schemeClr val="tx1"/>
                </a:solidFill>
                <a:latin typeface="+mn-lt"/>
                <a:ea typeface="+mn-ea"/>
                <a:cs typeface="+mn-cs"/>
              </a:rPr>
              <a:t>La glucemia capilar se monitoreó de forma prospectiva cuatro veces al día, durante un período de 4 semanas</a:t>
            </a:r>
          </a:p>
          <a:p>
            <a:pPr marL="171450" indent="-171450">
              <a:buFont typeface="Arial" panose="020B0604020202020204" pitchFamily="34" charset="0"/>
              <a:buChar char="•"/>
            </a:pPr>
            <a:r>
              <a:rPr lang="es-US" sz="1200" b="0" i="0" dirty="0">
                <a:solidFill>
                  <a:schemeClr val="tx1"/>
                </a:solidFill>
                <a:latin typeface="+mn-lt"/>
                <a:ea typeface="+mn-ea"/>
                <a:cs typeface="+mn-cs"/>
              </a:rPr>
              <a:t>Se registraron todos los valores de glucemia &lt;3 mmol/l y se clasificaron según la respuesta de síntomas</a:t>
            </a:r>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30</a:t>
            </a:fld>
            <a:endParaRPr lang="da-DK">
              <a:solidFill>
                <a:prstClr val="black"/>
              </a:solidFill>
            </a:endParaRPr>
          </a:p>
        </p:txBody>
      </p:sp>
    </p:spTree>
    <p:extLst>
      <p:ext uri="{BB962C8B-B14F-4D97-AF65-F5344CB8AC3E}">
        <p14:creationId xmlns:p14="http://schemas.microsoft.com/office/powerpoint/2010/main" val="2148865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es-US" sz="1200" b="0" i="0" dirty="0">
                <a:solidFill>
                  <a:schemeClr val="tx1"/>
                </a:solidFill>
                <a:latin typeface="+mn-lt"/>
                <a:ea typeface="+mn-ea"/>
                <a:cs typeface="+mn-cs"/>
              </a:rPr>
              <a:t>372 pacientes ambulatorios con diabetes tipo 1 respondieron un cuestionario que incluía los tres métodos (43 % eran mujeres, edad de 51 ± 14 años [media ± DE], duración de la diabetes de 24 ± 13 años y HbA</a:t>
            </a:r>
            <a:r>
              <a:rPr lang="es-US" sz="1200" b="0" i="0" baseline="-25000" dirty="0">
                <a:solidFill>
                  <a:schemeClr val="tx1"/>
                </a:solidFill>
                <a:latin typeface="+mn-lt"/>
                <a:ea typeface="+mn-ea"/>
                <a:cs typeface="+mn-cs"/>
              </a:rPr>
              <a:t>1c</a:t>
            </a:r>
            <a:r>
              <a:rPr lang="es-US" sz="1200" b="0" i="0" dirty="0">
                <a:solidFill>
                  <a:schemeClr val="tx1"/>
                </a:solidFill>
                <a:latin typeface="+mn-lt"/>
                <a:ea typeface="+mn-ea"/>
                <a:cs typeface="+mn-cs"/>
              </a:rPr>
              <a:t> de 8.2 ± 1.0 %). </a:t>
            </a:r>
          </a:p>
          <a:p>
            <a:r>
              <a:rPr lang="es-US" dirty="0"/>
              <a:t>Los tres métodos de valoración de la percepción de la hipoglucemia son viables en la práctica clínica, ya que el grado de percepción se asocia al riesgo de hipoglucemia grave. </a:t>
            </a:r>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31</a:t>
            </a:fld>
            <a:endParaRPr lang="da-DK">
              <a:solidFill>
                <a:prstClr val="black"/>
              </a:solidFill>
            </a:endParaRPr>
          </a:p>
        </p:txBody>
      </p:sp>
    </p:spTree>
    <p:extLst>
      <p:ext uri="{BB962C8B-B14F-4D97-AF65-F5344CB8AC3E}">
        <p14:creationId xmlns:p14="http://schemas.microsoft.com/office/powerpoint/2010/main" val="276491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i="0">
                <a:solidFill>
                  <a:schemeClr val="tx1"/>
                </a:solidFill>
                <a:latin typeface="+mn-lt"/>
                <a:ea typeface="+mn-ea"/>
                <a:cs typeface="+mn-cs"/>
              </a:rPr>
              <a:t>Se reclutaron 518 personas con diabetes tipo 1 mediante una selección aleatoria en un período de 2 años. Los participantes completaron un cuestionario en el que documentaron las características iniciales y la valoración de su estado de percepción utilizando el método de puntuación de Gold. La cantidad de episodios de hipoglucemia grave que experimentaron en el año anterior se registró retrospectivamente.</a:t>
            </a:r>
          </a:p>
        </p:txBody>
      </p:sp>
      <p:sp>
        <p:nvSpPr>
          <p:cNvPr id="4" name="Pladsholder til diasnummer 3"/>
          <p:cNvSpPr>
            <a:spLocks noGrp="1"/>
          </p:cNvSpPr>
          <p:nvPr>
            <p:ph type="sldNum" sz="quarter" idx="10"/>
          </p:nvPr>
        </p:nvSpPr>
        <p:spPr/>
        <p:txBody>
          <a:bodyPr/>
          <a:lstStyle/>
          <a:p>
            <a:fld id="{B5E6FD3C-18ED-4BEC-9ECA-2B9CA815A96B}" type="slidenum">
              <a:rPr lang="da-DK" smtClean="0"/>
              <a:t>32</a:t>
            </a:fld>
            <a:endParaRPr lang="da-DK"/>
          </a:p>
        </p:txBody>
      </p:sp>
    </p:spTree>
    <p:extLst>
      <p:ext uri="{BB962C8B-B14F-4D97-AF65-F5344CB8AC3E}">
        <p14:creationId xmlns:p14="http://schemas.microsoft.com/office/powerpoint/2010/main" val="1243567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s-US" sz="1200" b="0" i="0" dirty="0">
                <a:solidFill>
                  <a:schemeClr val="tx1"/>
                </a:solidFill>
                <a:latin typeface="+mn-lt"/>
                <a:ea typeface="+mn-ea"/>
                <a:cs typeface="+mn-cs"/>
              </a:rPr>
              <a:t>Los datos se obtuvieron de 122 personas con DT2 en tratamiento con insulina. La </a:t>
            </a:r>
            <a:r>
              <a:rPr lang="es-US" sz="1200" b="0" i="0" dirty="0" err="1">
                <a:solidFill>
                  <a:schemeClr val="tx1"/>
                </a:solidFill>
                <a:latin typeface="+mn-lt"/>
                <a:ea typeface="+mn-ea"/>
                <a:cs typeface="+mn-cs"/>
              </a:rPr>
              <a:t>IAH</a:t>
            </a:r>
            <a:r>
              <a:rPr lang="es-US" sz="1200" b="0" i="0" dirty="0">
                <a:solidFill>
                  <a:schemeClr val="tx1"/>
                </a:solidFill>
                <a:latin typeface="+mn-lt"/>
                <a:ea typeface="+mn-ea"/>
                <a:cs typeface="+mn-cs"/>
              </a:rPr>
              <a:t> se valoró con el sistema de puntuación de Gold. </a:t>
            </a:r>
            <a:r>
              <a:rPr lang="es-US" dirty="0"/>
              <a:t>Se estimó la exposición previa a la hipoglucemia grave (episodios que requirieron asistencia externa) de forma retrospectiva para el año anterior al estudio.</a:t>
            </a:r>
          </a:p>
        </p:txBody>
      </p:sp>
      <p:sp>
        <p:nvSpPr>
          <p:cNvPr id="4" name="Pladsholder til diasnummer 3"/>
          <p:cNvSpPr>
            <a:spLocks noGrp="1"/>
          </p:cNvSpPr>
          <p:nvPr>
            <p:ph type="sldNum" sz="quarter" idx="10"/>
          </p:nvPr>
        </p:nvSpPr>
        <p:spPr/>
        <p:txBody>
          <a:bodyPr/>
          <a:lstStyle/>
          <a:p>
            <a:fld id="{B5E6FD3C-18ED-4BEC-9ECA-2B9CA815A96B}" type="slidenum">
              <a:rPr lang="da-DK" smtClean="0"/>
              <a:t>33</a:t>
            </a:fld>
            <a:endParaRPr lang="da-DK"/>
          </a:p>
        </p:txBody>
      </p:sp>
    </p:spTree>
    <p:extLst>
      <p:ext uri="{BB962C8B-B14F-4D97-AF65-F5344CB8AC3E}">
        <p14:creationId xmlns:p14="http://schemas.microsoft.com/office/powerpoint/2010/main" val="3272886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US" b="0" u="none" dirty="0"/>
              <a:t>Puede</a:t>
            </a:r>
            <a:r>
              <a:rPr lang="es-US" b="0" u="none" baseline="0" dirty="0"/>
              <a:t> ser difícil disociar el efecto de la percepción alterada de la hipoglucemia del hecho de haber tenido episodios graves. </a:t>
            </a:r>
          </a:p>
          <a:p>
            <a:pPr marL="171450" indent="-171450">
              <a:buFont typeface="Arial" panose="020B0604020202020204" pitchFamily="34" charset="0"/>
              <a:buChar char="•"/>
            </a:pPr>
            <a:r>
              <a:rPr lang="es-US" b="0" u="none" baseline="0" dirty="0"/>
              <a:t>En este estudio participaron 38 personas con diabetes tipo 1 que tuvieron una puntuación de Gold &gt;4, tres o más episodios de niveles de glucosa en sangre de &lt;3 mmol/l (54 mg/dl) sin síntomas detectables en los resultados de glucosa en sangre de 2 semanas, y al menos un episodio de hipoglucemia grave, definido como necesitar ayuda de terceros en los últimos 2 años. </a:t>
            </a:r>
          </a:p>
        </p:txBody>
      </p:sp>
      <p:sp>
        <p:nvSpPr>
          <p:cNvPr id="4" name="Slide Number Placeholder 3"/>
          <p:cNvSpPr>
            <a:spLocks noGrp="1"/>
          </p:cNvSpPr>
          <p:nvPr>
            <p:ph type="sldNum" sz="quarter" idx="10"/>
          </p:nvPr>
        </p:nvSpPr>
        <p:spPr/>
        <p:txBody>
          <a:bodyPr/>
          <a:lstStyle/>
          <a:p>
            <a:fld id="{0D4F629A-EA1C-443A-9752-1441F7277F7F}" type="slidenum">
              <a:rPr lang="en-US" smtClean="0"/>
              <a:t>34</a:t>
            </a:fld>
            <a:endParaRPr lang="en-US"/>
          </a:p>
        </p:txBody>
      </p:sp>
    </p:spTree>
    <p:extLst>
      <p:ext uri="{BB962C8B-B14F-4D97-AF65-F5344CB8AC3E}">
        <p14:creationId xmlns:p14="http://schemas.microsoft.com/office/powerpoint/2010/main" val="30026660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b="0" u="none" dirty="0"/>
              <a:t>Con frecuencia no es fácil distinguir </a:t>
            </a:r>
            <a:r>
              <a:rPr lang="es-US" b="0" u="none" baseline="0" dirty="0"/>
              <a:t>el efecto que la percepción alterada de la hipoglucemia tiene sobre la familia del impacto de los episodios graves de hipoglucemia, pero en el estudio mencionado arriba, los investigadores hablaron con parientes de personas que habían </a:t>
            </a:r>
            <a:r>
              <a:rPr lang="es-US" b="0" u="none" baseline="0"/>
              <a:t>sido reclutadas </a:t>
            </a:r>
            <a:r>
              <a:rPr lang="es-US" b="0" u="none" baseline="0" dirty="0"/>
              <a:t>para un estudio porque tenían diabetes tipo 1, percepción alterada y puntuación de Gold ≥4.</a:t>
            </a:r>
          </a:p>
        </p:txBody>
      </p:sp>
      <p:sp>
        <p:nvSpPr>
          <p:cNvPr id="4" name="Slide Number Placeholder 3"/>
          <p:cNvSpPr>
            <a:spLocks noGrp="1"/>
          </p:cNvSpPr>
          <p:nvPr>
            <p:ph type="sldNum" sz="quarter" idx="10"/>
          </p:nvPr>
        </p:nvSpPr>
        <p:spPr/>
        <p:txBody>
          <a:bodyPr/>
          <a:lstStyle/>
          <a:p>
            <a:fld id="{0D4F629A-EA1C-443A-9752-1441F7277F7F}" type="slidenum">
              <a:rPr lang="en-US" smtClean="0"/>
              <a:t>35</a:t>
            </a:fld>
            <a:endParaRPr lang="en-US"/>
          </a:p>
        </p:txBody>
      </p:sp>
    </p:spTree>
    <p:extLst>
      <p:ext uri="{BB962C8B-B14F-4D97-AF65-F5344CB8AC3E}">
        <p14:creationId xmlns:p14="http://schemas.microsoft.com/office/powerpoint/2010/main" val="1868833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36</a:t>
            </a:fld>
            <a:endParaRPr lang="da-DK"/>
          </a:p>
        </p:txBody>
      </p:sp>
    </p:spTree>
    <p:extLst>
      <p:ext uri="{BB962C8B-B14F-4D97-AF65-F5344CB8AC3E}">
        <p14:creationId xmlns:p14="http://schemas.microsoft.com/office/powerpoint/2010/main" val="206183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2EF6F8B-D9F2-42A9-80BD-610F3392A3EF}" type="slidenum">
              <a:rPr lang="en-US" altLang="en-US" smtClean="0">
                <a:latin typeface="Calibri" panose="020F0502020204030204" pitchFamily="34" charset="0"/>
              </a:rPr>
              <a:pPr eaLnBrk="1" hangingPunct="1"/>
              <a:t>37</a:t>
            </a:fld>
            <a:endParaRPr lang="en-US" altLang="en-US">
              <a:latin typeface="Calibri" panose="020F0502020204030204" pitchFamily="34" charset="0"/>
            </a:endParaRPr>
          </a:p>
        </p:txBody>
      </p:sp>
      <p:sp>
        <p:nvSpPr>
          <p:cNvPr id="727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1" rIns="91424" bIns="45711"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A54832AD-E0C1-40F3-8F81-A6D3C44F1575}" type="slidenum">
              <a:rPr lang="en-AU" altLang="en-US" sz="1200">
                <a:latin typeface="Calibri" panose="020F0502020204030204" pitchFamily="34" charset="0"/>
              </a:rPr>
              <a:pPr algn="r" eaLnBrk="1" hangingPunct="1"/>
              <a:t>37</a:t>
            </a:fld>
            <a:endParaRPr lang="en-AU" altLang="en-US" sz="1200">
              <a:latin typeface="Calibri" panose="020F0502020204030204" pitchFamily="34" charset="0"/>
            </a:endParaRPr>
          </a:p>
        </p:txBody>
      </p:sp>
      <p:sp>
        <p:nvSpPr>
          <p:cNvPr id="72708" name="Rectangle 2"/>
          <p:cNvSpPr>
            <a:spLocks noGrp="1" noRot="1" noChangeAspect="1" noChangeArrowheads="1" noTextEdit="1"/>
          </p:cNvSpPr>
          <p:nvPr>
            <p:ph type="sldImg"/>
          </p:nvPr>
        </p:nvSpPr>
        <p:spPr>
          <a:xfrm>
            <a:off x="381000" y="685800"/>
            <a:ext cx="6096000" cy="3429000"/>
          </a:xfrm>
          <a:ln/>
        </p:spPr>
      </p:sp>
      <p:sp>
        <p:nvSpPr>
          <p:cNvPr id="727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1" rIns="91424" bIns="45711"/>
          <a:lstStyle/>
          <a:p>
            <a:pPr eaLnBrk="1" hangingPunct="1"/>
            <a:r>
              <a:rPr lang="es-US" sz="1000" dirty="0"/>
              <a:t>La incidencia de la </a:t>
            </a:r>
            <a:r>
              <a:rPr lang="es-US" sz="1000" b="0" u="none" dirty="0" err="1"/>
              <a:t>IAH</a:t>
            </a:r>
            <a:r>
              <a:rPr lang="es-US" sz="1000" dirty="0"/>
              <a:t> en niños con DT1 en Australia Occidental se determinó con un cuestionario en un estudio realizado por la Dra. Patricia Gallego.</a:t>
            </a:r>
          </a:p>
          <a:p>
            <a:pPr eaLnBrk="1" hangingPunct="1"/>
            <a:r>
              <a:rPr lang="es-US" sz="1200" b="0" i="0" dirty="0">
                <a:solidFill>
                  <a:schemeClr val="tx1"/>
                </a:solidFill>
                <a:latin typeface="+mn-lt"/>
                <a:ea typeface="+mn-ea"/>
                <a:cs typeface="+mn-cs"/>
              </a:rPr>
              <a:t>Los niños y adolescentes con diabetes tipo 1, que tenían entre 6 meses y 19 años y una duración de la diabetes de al menos 6 meses, que asistían a clínicas pediátricas de diabetes en el </a:t>
            </a:r>
            <a:r>
              <a:rPr lang="es-US" sz="1200" b="0" i="0" dirty="0" err="1">
                <a:solidFill>
                  <a:schemeClr val="tx1"/>
                </a:solidFill>
                <a:latin typeface="+mn-lt"/>
                <a:ea typeface="+mn-ea"/>
                <a:cs typeface="+mn-cs"/>
              </a:rPr>
              <a:t>Princess</a:t>
            </a:r>
            <a:r>
              <a:rPr lang="es-US" sz="1200" b="0" i="0" dirty="0">
                <a:solidFill>
                  <a:schemeClr val="tx1"/>
                </a:solidFill>
                <a:latin typeface="+mn-lt"/>
                <a:ea typeface="+mn-ea"/>
                <a:cs typeface="+mn-cs"/>
              </a:rPr>
              <a:t> Margaret Hospital eran elegibles para participar en el estudio.</a:t>
            </a:r>
          </a:p>
          <a:p>
            <a:pPr eaLnBrk="1" hangingPunct="1"/>
            <a:r>
              <a:rPr lang="es-US" sz="1000" dirty="0"/>
              <a:t>La </a:t>
            </a:r>
            <a:r>
              <a:rPr lang="es-US" sz="1000" dirty="0" err="1"/>
              <a:t>IAH</a:t>
            </a:r>
            <a:r>
              <a:rPr lang="es-US" sz="1000" dirty="0"/>
              <a:t> se definió como los casos en los que los pacientes tenían una puntuación de Clarke ≥4.</a:t>
            </a:r>
          </a:p>
          <a:p>
            <a:pPr eaLnBrk="1" hangingPunct="1"/>
            <a:r>
              <a:rPr lang="es-US" sz="1000" dirty="0"/>
              <a:t>La incidencia de la ausencia de percepción de la hipoglucemia fue muy alta, con un 29 % en esta población y en este grupo. La tasa de episodios de hipoglucemia grave fue casi del doble en comparación con niños con percepción normal.</a:t>
            </a:r>
          </a:p>
          <a:p>
            <a:pPr eaLnBrk="1" hangingPunct="1"/>
            <a:endParaRPr lang="en-AU" altLang="en-US" dirty="0"/>
          </a:p>
        </p:txBody>
      </p:sp>
    </p:spTree>
    <p:extLst>
      <p:ext uri="{BB962C8B-B14F-4D97-AF65-F5344CB8AC3E}">
        <p14:creationId xmlns:p14="http://schemas.microsoft.com/office/powerpoint/2010/main" val="952386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US" sz="1200" b="0" i="0" dirty="0">
                <a:solidFill>
                  <a:schemeClr val="tx1"/>
                </a:solidFill>
                <a:latin typeface="+mn-lt"/>
                <a:ea typeface="+mn-ea"/>
                <a:cs typeface="+mn-cs"/>
              </a:rPr>
              <a:t>98 niños con DT1 (edad media de 10.6 años) y sus padres completaron los cuestionarios, y se obtuvieron los datos de ingresos en el hospital del año anterior. La percepción de la hipoglucemia se valoró a través de los sistemas de puntuación de Clarke o Gold. Durante 4 semanas, los participantes se hicieron mediciones de glucosa en sangre de rutina y respondieron cuestionarios después de cada episodio de hipoglucemia.</a:t>
            </a:r>
          </a:p>
          <a:p>
            <a:r>
              <a:rPr lang="es-US" sz="1200" b="0" i="0" dirty="0">
                <a:solidFill>
                  <a:schemeClr val="tx1"/>
                </a:solidFill>
                <a:latin typeface="+mn-lt"/>
                <a:ea typeface="+mn-ea"/>
                <a:cs typeface="+mn-cs"/>
              </a:rPr>
              <a:t>El cuestionario de Gold clasificó a una proporción mayor de los participantes como participantes con </a:t>
            </a:r>
            <a:r>
              <a:rPr lang="es-US" sz="1200" b="0" i="0" dirty="0" err="1">
                <a:solidFill>
                  <a:schemeClr val="tx1"/>
                </a:solidFill>
                <a:latin typeface="+mn-lt"/>
                <a:ea typeface="+mn-ea"/>
                <a:cs typeface="+mn-cs"/>
              </a:rPr>
              <a:t>IAH</a:t>
            </a:r>
            <a:r>
              <a:rPr lang="es-US" sz="1200" b="0" i="0" dirty="0">
                <a:solidFill>
                  <a:schemeClr val="tx1"/>
                </a:solidFill>
                <a:latin typeface="+mn-lt"/>
                <a:ea typeface="+mn-ea"/>
                <a:cs typeface="+mn-cs"/>
              </a:rPr>
              <a:t> en comparación con el cuestionario de Clarke. </a:t>
            </a:r>
          </a:p>
        </p:txBody>
      </p:sp>
      <p:sp>
        <p:nvSpPr>
          <p:cNvPr id="4" name="Slide Number Placeholder 3"/>
          <p:cNvSpPr>
            <a:spLocks noGrp="1"/>
          </p:cNvSpPr>
          <p:nvPr>
            <p:ph type="sldNum" sz="quarter" idx="10"/>
          </p:nvPr>
        </p:nvSpPr>
        <p:spPr/>
        <p:txBody>
          <a:bodyPr/>
          <a:lstStyle/>
          <a:p>
            <a:fld id="{E6E76F68-F6C5-4CCA-BB08-9FE757E4B525}" type="slidenum">
              <a:rPr lang="en-AU" smtClean="0"/>
              <a:t>38</a:t>
            </a:fld>
            <a:endParaRPr lang="en-AU"/>
          </a:p>
        </p:txBody>
      </p:sp>
    </p:spTree>
    <p:extLst>
      <p:ext uri="{BB962C8B-B14F-4D97-AF65-F5344CB8AC3E}">
        <p14:creationId xmlns:p14="http://schemas.microsoft.com/office/powerpoint/2010/main" val="1277880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6E76F68-F6C5-4CCA-BB08-9FE757E4B525}" type="slidenum">
              <a:rPr lang="en-AU" smtClean="0"/>
              <a:t>39</a:t>
            </a:fld>
            <a:endParaRPr lang="en-AU"/>
          </a:p>
        </p:txBody>
      </p:sp>
    </p:spTree>
    <p:extLst>
      <p:ext uri="{BB962C8B-B14F-4D97-AF65-F5344CB8AC3E}">
        <p14:creationId xmlns:p14="http://schemas.microsoft.com/office/powerpoint/2010/main" val="3910833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4</a:t>
            </a:fld>
            <a:endParaRPr lang="da-DK"/>
          </a:p>
        </p:txBody>
      </p:sp>
    </p:spTree>
    <p:extLst>
      <p:ext uri="{BB962C8B-B14F-4D97-AF65-F5344CB8AC3E}">
        <p14:creationId xmlns:p14="http://schemas.microsoft.com/office/powerpoint/2010/main" val="3221551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US" dirty="0"/>
              <a:t>La prevalencia de la </a:t>
            </a:r>
            <a:r>
              <a:rPr lang="es-US" dirty="0" err="1"/>
              <a:t>IAH</a:t>
            </a:r>
            <a:r>
              <a:rPr lang="es-US" dirty="0"/>
              <a:t> fue significativamente menor en la cohorte de 2015 en comparación con la de 2002.</a:t>
            </a:r>
          </a:p>
          <a:p>
            <a:r>
              <a:rPr lang="es-US" dirty="0"/>
              <a:t>Se debe observar que la reducción en los episodios de hipoglucemia grave se puede atribuir al mayor uso de análogos de la insulina, el tratamiento con bomba de insulina, mejor concientización sobre la diabetes o un control glucémico más eficaz.</a:t>
            </a:r>
          </a:p>
        </p:txBody>
      </p:sp>
      <p:sp>
        <p:nvSpPr>
          <p:cNvPr id="4" name="Slide Number Placeholder 3"/>
          <p:cNvSpPr>
            <a:spLocks noGrp="1"/>
          </p:cNvSpPr>
          <p:nvPr>
            <p:ph type="sldNum" sz="quarter" idx="10"/>
          </p:nvPr>
        </p:nvSpPr>
        <p:spPr/>
        <p:txBody>
          <a:bodyPr/>
          <a:lstStyle/>
          <a:p>
            <a:fld id="{E6E76F68-F6C5-4CCA-BB08-9FE757E4B525}" type="slidenum">
              <a:rPr lang="en-AU" smtClean="0"/>
              <a:t>40</a:t>
            </a:fld>
            <a:endParaRPr lang="en-AU"/>
          </a:p>
        </p:txBody>
      </p:sp>
    </p:spTree>
    <p:extLst>
      <p:ext uri="{BB962C8B-B14F-4D97-AF65-F5344CB8AC3E}">
        <p14:creationId xmlns:p14="http://schemas.microsoft.com/office/powerpoint/2010/main" val="39936981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a:t>La hipoglucemia grave en niños tiene consecuencias en sus padres o cuidadores. </a:t>
            </a:r>
          </a:p>
        </p:txBody>
      </p:sp>
      <p:sp>
        <p:nvSpPr>
          <p:cNvPr id="4" name="Slide Number Placeholder 3"/>
          <p:cNvSpPr>
            <a:spLocks noGrp="1"/>
          </p:cNvSpPr>
          <p:nvPr>
            <p:ph type="sldNum" sz="quarter" idx="10"/>
          </p:nvPr>
        </p:nvSpPr>
        <p:spPr/>
        <p:txBody>
          <a:bodyPr/>
          <a:lstStyle/>
          <a:p>
            <a:fld id="{0D4F629A-EA1C-443A-9752-1441F7277F7F}" type="slidenum">
              <a:rPr lang="en-US" smtClean="0"/>
              <a:t>41</a:t>
            </a:fld>
            <a:endParaRPr lang="en-US"/>
          </a:p>
        </p:txBody>
      </p:sp>
    </p:spTree>
    <p:extLst>
      <p:ext uri="{BB962C8B-B14F-4D97-AF65-F5344CB8AC3E}">
        <p14:creationId xmlns:p14="http://schemas.microsoft.com/office/powerpoint/2010/main" val="3595952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42</a:t>
            </a:fld>
            <a:endParaRPr lang="da-DK"/>
          </a:p>
        </p:txBody>
      </p:sp>
    </p:spTree>
    <p:extLst>
      <p:ext uri="{BB962C8B-B14F-4D97-AF65-F5344CB8AC3E}">
        <p14:creationId xmlns:p14="http://schemas.microsoft.com/office/powerpoint/2010/main" val="1594954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es-US"/>
              <a:t>En estudios previos, se demostró que los síntomas asociados con la hipoglucemia son frecuentes en la población de adultos mayores. Además, los umbrales glucémicos normales para la generación de síntomas o el deterioro cognitivo en la población más joven descienden en el caso de los adultos mayores.</a:t>
            </a:r>
          </a:p>
        </p:txBody>
      </p:sp>
      <p:sp>
        <p:nvSpPr>
          <p:cNvPr id="4" name="Pladsholder til diasnummer 3"/>
          <p:cNvSpPr>
            <a:spLocks noGrp="1"/>
          </p:cNvSpPr>
          <p:nvPr>
            <p:ph type="sldNum" sz="quarter" idx="10"/>
          </p:nvPr>
        </p:nvSpPr>
        <p:spPr/>
        <p:txBody>
          <a:bodyPr/>
          <a:lstStyle/>
          <a:p>
            <a:fld id="{3B4227C1-D9A9-42F0-B8F5-BE24A4CA538E}" type="slidenum">
              <a:rPr lang="da-DK" smtClean="0"/>
              <a:t>43</a:t>
            </a:fld>
            <a:endParaRPr lang="da-DK"/>
          </a:p>
        </p:txBody>
      </p:sp>
    </p:spTree>
    <p:extLst>
      <p:ext uri="{BB962C8B-B14F-4D97-AF65-F5344CB8AC3E}">
        <p14:creationId xmlns:p14="http://schemas.microsoft.com/office/powerpoint/2010/main" val="1436680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es-US"/>
              <a:t>Las comorbilidades de otras enfermedades asociadas con la población de adultos mayores aumentan la dificultad para reconocer la hipoglucemia en poblaciones de edad avanzada debido a los síntomas que se superponen.</a:t>
            </a:r>
          </a:p>
        </p:txBody>
      </p:sp>
      <p:sp>
        <p:nvSpPr>
          <p:cNvPr id="4" name="Pladsholder til diasnummer 3"/>
          <p:cNvSpPr>
            <a:spLocks noGrp="1"/>
          </p:cNvSpPr>
          <p:nvPr>
            <p:ph type="sldNum" sz="quarter" idx="10"/>
          </p:nvPr>
        </p:nvSpPr>
        <p:spPr/>
        <p:txBody>
          <a:bodyPr/>
          <a:lstStyle/>
          <a:p>
            <a:fld id="{3B4227C1-D9A9-42F0-B8F5-BE24A4CA538E}" type="slidenum">
              <a:rPr lang="da-DK" smtClean="0"/>
              <a:t>44</a:t>
            </a:fld>
            <a:endParaRPr lang="da-DK"/>
          </a:p>
        </p:txBody>
      </p:sp>
    </p:spTree>
    <p:extLst>
      <p:ext uri="{BB962C8B-B14F-4D97-AF65-F5344CB8AC3E}">
        <p14:creationId xmlns:p14="http://schemas.microsoft.com/office/powerpoint/2010/main" val="77027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es-US"/>
              <a:t>La población de adultos mayores enfrenta consecuencias de la hipoglucemia que son diferentes de las de la población más joven. </a:t>
            </a:r>
          </a:p>
        </p:txBody>
      </p:sp>
      <p:sp>
        <p:nvSpPr>
          <p:cNvPr id="4" name="Pladsholder til diasnummer 3"/>
          <p:cNvSpPr>
            <a:spLocks noGrp="1"/>
          </p:cNvSpPr>
          <p:nvPr>
            <p:ph type="sldNum" sz="quarter" idx="10"/>
          </p:nvPr>
        </p:nvSpPr>
        <p:spPr/>
        <p:txBody>
          <a:bodyPr/>
          <a:lstStyle/>
          <a:p>
            <a:fld id="{3B4227C1-D9A9-42F0-B8F5-BE24A4CA538E}" type="slidenum">
              <a:rPr lang="da-DK" smtClean="0"/>
              <a:t>45</a:t>
            </a:fld>
            <a:endParaRPr lang="da-DK"/>
          </a:p>
        </p:txBody>
      </p:sp>
    </p:spTree>
    <p:extLst>
      <p:ext uri="{BB962C8B-B14F-4D97-AF65-F5344CB8AC3E}">
        <p14:creationId xmlns:p14="http://schemas.microsoft.com/office/powerpoint/2010/main" val="2056734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46</a:t>
            </a:fld>
            <a:endParaRPr lang="da-DK"/>
          </a:p>
        </p:txBody>
      </p:sp>
    </p:spTree>
    <p:extLst>
      <p:ext uri="{BB962C8B-B14F-4D97-AF65-F5344CB8AC3E}">
        <p14:creationId xmlns:p14="http://schemas.microsoft.com/office/powerpoint/2010/main" val="23988036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es-US" b="0" u="none" baseline="0" dirty="0"/>
              <a:t>En este estudio, las respuestas a la hipoglucemia inducida experimentalmente (izquierda) se midieron en 12 personas con diabetes tipo 1 e hipoglucemia grave recurrente antes y después de evitar la exposición a una glucemia medida de menos de 3 mmol/l al menos por 3 semanas. En total, se restauraron las respuestas de la adrenalina y los síntomas. Seis personas tenían diabetes tipo 1 con tratamiento intensivo, seis tenían hipoglucemia problemática como parte de un autocontrol de la diabetes generalmente más laxo, pero todas mostraron mejoría. Fuera del contexto de la investigación, no todos pudieron mantener el beneficio logrado por los ajustes de dosis de insulina que realizó el investigador durante el ensayo. Este estudio se llevó a cabo antes de que se aplicara el DAFNE en el Reino Unido.   </a:t>
            </a:r>
          </a:p>
        </p:txBody>
      </p:sp>
      <p:sp>
        <p:nvSpPr>
          <p:cNvPr id="4" name="Pladsholder til diasnummer 3"/>
          <p:cNvSpPr>
            <a:spLocks noGrp="1"/>
          </p:cNvSpPr>
          <p:nvPr>
            <p:ph type="sldNum" sz="quarter" idx="10"/>
          </p:nvPr>
        </p:nvSpPr>
        <p:spPr/>
        <p:txBody>
          <a:bodyPr/>
          <a:lstStyle/>
          <a:p>
            <a:fld id="{B5E6FD3C-18ED-4BEC-9ECA-2B9CA815A96B}" type="slidenum">
              <a:rPr lang="da-DK" smtClean="0"/>
              <a:t>47</a:t>
            </a:fld>
            <a:endParaRPr lang="da-DK"/>
          </a:p>
        </p:txBody>
      </p:sp>
    </p:spTree>
    <p:extLst>
      <p:ext uri="{BB962C8B-B14F-4D97-AF65-F5344CB8AC3E}">
        <p14:creationId xmlns:p14="http://schemas.microsoft.com/office/powerpoint/2010/main" val="16071612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a:t>Se requiere un manejo adecuado para equilibrar la meta de evitar la hipoglucemia y el riesgo de padecer episodios en el futuro. Las técnicas de manejo inadecuadas pueden favorecer un aumento en el riesgo de hipoglucemia.</a:t>
            </a:r>
          </a:p>
        </p:txBody>
      </p:sp>
      <p:sp>
        <p:nvSpPr>
          <p:cNvPr id="4" name="Slide Number Placeholder 3"/>
          <p:cNvSpPr>
            <a:spLocks noGrp="1"/>
          </p:cNvSpPr>
          <p:nvPr>
            <p:ph type="sldNum" sz="quarter" idx="10"/>
          </p:nvPr>
        </p:nvSpPr>
        <p:spPr/>
        <p:txBody>
          <a:bodyPr/>
          <a:lstStyle/>
          <a:p>
            <a:fld id="{0D4F629A-EA1C-443A-9752-1441F7277F7F}" type="slidenum">
              <a:rPr lang="en-US" smtClean="0"/>
              <a:t>48</a:t>
            </a:fld>
            <a:endParaRPr lang="en-US"/>
          </a:p>
        </p:txBody>
      </p:sp>
    </p:spTree>
    <p:extLst>
      <p:ext uri="{BB962C8B-B14F-4D97-AF65-F5344CB8AC3E}">
        <p14:creationId xmlns:p14="http://schemas.microsoft.com/office/powerpoint/2010/main" val="640513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s-US" dirty="0"/>
              <a:t>Se pueden emplear diversas estrategias para manejar la </a:t>
            </a:r>
            <a:r>
              <a:rPr lang="es-US" dirty="0" err="1"/>
              <a:t>IAH</a:t>
            </a:r>
            <a:r>
              <a:rPr lang="es-US" dirty="0"/>
              <a:t> y la hipoglucemia. Los episodios frecuentes de hipoglucemia se asocian a la </a:t>
            </a:r>
            <a:r>
              <a:rPr lang="es-US" dirty="0" err="1"/>
              <a:t>IAH</a:t>
            </a:r>
            <a:r>
              <a:rPr lang="es-US" dirty="0"/>
              <a:t>. Por lo tanto, corregir o evitar la hipoglucemia puede reducir la </a:t>
            </a:r>
            <a:r>
              <a:rPr lang="es-US" dirty="0" err="1"/>
              <a:t>IAH</a:t>
            </a:r>
            <a:r>
              <a:rPr lang="es-US" dirty="0"/>
              <a:t>. </a:t>
            </a:r>
          </a:p>
          <a:p>
            <a:r>
              <a:rPr lang="es-US" dirty="0"/>
              <a:t>Los programas de educación, como los que se han mencionado, también pueden mejorar la </a:t>
            </a:r>
            <a:r>
              <a:rPr lang="es-US" dirty="0" err="1"/>
              <a:t>IAH</a:t>
            </a:r>
            <a:r>
              <a:rPr lang="es-US" dirty="0"/>
              <a:t>.</a:t>
            </a:r>
          </a:p>
          <a:p>
            <a:r>
              <a:rPr lang="es-US" dirty="0"/>
              <a:t>El monitoreo atento de la glucemia en sangre, en particular durante las actividades de alto riesgo, puede utilizarse y reforzarse con tecnologías como el </a:t>
            </a:r>
            <a:r>
              <a:rPr lang="es-US" dirty="0" err="1"/>
              <a:t>MCG</a:t>
            </a:r>
            <a:r>
              <a:rPr lang="es-US" dirty="0"/>
              <a:t>.</a:t>
            </a:r>
          </a:p>
        </p:txBody>
      </p:sp>
      <p:sp>
        <p:nvSpPr>
          <p:cNvPr id="4" name="Pladsholder til diasnummer 3"/>
          <p:cNvSpPr>
            <a:spLocks noGrp="1"/>
          </p:cNvSpPr>
          <p:nvPr>
            <p:ph type="sldNum" sz="quarter" idx="10"/>
          </p:nvPr>
        </p:nvSpPr>
        <p:spPr/>
        <p:txBody>
          <a:bodyPr/>
          <a:lstStyle/>
          <a:p>
            <a:fld id="{B5E6FD3C-18ED-4BEC-9ECA-2B9CA815A96B}" type="slidenum">
              <a:rPr lang="da-DK" smtClean="0"/>
              <a:t>49</a:t>
            </a:fld>
            <a:endParaRPr lang="da-DK"/>
          </a:p>
        </p:txBody>
      </p:sp>
    </p:spTree>
    <p:extLst>
      <p:ext uri="{BB962C8B-B14F-4D97-AF65-F5344CB8AC3E}">
        <p14:creationId xmlns:p14="http://schemas.microsoft.com/office/powerpoint/2010/main" val="3258090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5</a:t>
            </a:fld>
            <a:endParaRPr lang="da-DK"/>
          </a:p>
        </p:txBody>
      </p:sp>
    </p:spTree>
    <p:extLst>
      <p:ext uri="{BB962C8B-B14F-4D97-AF65-F5344CB8AC3E}">
        <p14:creationId xmlns:p14="http://schemas.microsoft.com/office/powerpoint/2010/main" val="30583077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t>50</a:t>
            </a:fld>
            <a:endParaRPr lang="da-DK"/>
          </a:p>
        </p:txBody>
      </p:sp>
    </p:spTree>
    <p:extLst>
      <p:ext uri="{BB962C8B-B14F-4D97-AF65-F5344CB8AC3E}">
        <p14:creationId xmlns:p14="http://schemas.microsoft.com/office/powerpoint/2010/main" val="3494159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4F629A-EA1C-443A-9752-1441F7277F7F}" type="slidenum">
              <a:rPr lang="en-US" smtClean="0"/>
              <a:t>51</a:t>
            </a:fld>
            <a:endParaRPr lang="en-US"/>
          </a:p>
        </p:txBody>
      </p:sp>
    </p:spTree>
    <p:extLst>
      <p:ext uri="{BB962C8B-B14F-4D97-AF65-F5344CB8AC3E}">
        <p14:creationId xmlns:p14="http://schemas.microsoft.com/office/powerpoint/2010/main" val="11718833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64C5FD2D-F982-3E45-8C33-63491472331A}" type="slidenum">
              <a:rPr lang="en-US" smtClean="0"/>
              <a:t>52</a:t>
            </a:fld>
            <a:endParaRPr lang="en-US"/>
          </a:p>
        </p:txBody>
      </p:sp>
    </p:spTree>
    <p:extLst>
      <p:ext uri="{BB962C8B-B14F-4D97-AF65-F5344CB8AC3E}">
        <p14:creationId xmlns:p14="http://schemas.microsoft.com/office/powerpoint/2010/main" val="35103000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53</a:t>
            </a:fld>
            <a:endParaRPr lang="da-DK"/>
          </a:p>
        </p:txBody>
      </p:sp>
    </p:spTree>
    <p:extLst>
      <p:ext uri="{BB962C8B-B14F-4D97-AF65-F5344CB8AC3E}">
        <p14:creationId xmlns:p14="http://schemas.microsoft.com/office/powerpoint/2010/main" val="2957264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Slide Image Placeholder 1"/>
          <p:cNvSpPr>
            <a:spLocks noGrp="1" noRot="1" noChangeAspect="1" noTextEdit="1"/>
          </p:cNvSpPr>
          <p:nvPr>
            <p:ph type="sldImg"/>
          </p:nvPr>
        </p:nvSpPr>
        <p:spPr>
          <a:xfrm>
            <a:off x="381000" y="685800"/>
            <a:ext cx="6096000" cy="3429000"/>
          </a:xfrm>
          <a:ln/>
        </p:spPr>
      </p:sp>
      <p:sp>
        <p:nvSpPr>
          <p:cNvPr id="442370" name="Notes Placeholder 2"/>
          <p:cNvSpPr>
            <a:spLocks noGrp="1"/>
          </p:cNvSpPr>
          <p:nvPr>
            <p:ph type="body" idx="1"/>
          </p:nvPr>
        </p:nvSpPr>
        <p:spPr>
          <a:noFill/>
          <a:ln/>
        </p:spPr>
        <p:txBody>
          <a:bodyPr/>
          <a:lstStyle/>
          <a:p>
            <a:pPr marL="171450" indent="-171450">
              <a:buFont typeface="Arial" panose="020B0604020202020204" pitchFamily="34" charset="0"/>
              <a:buChar char="•"/>
            </a:pPr>
            <a:r>
              <a:rPr lang="es-US" dirty="0"/>
              <a:t>Todos los participantes utilizaron un sistema enmascarado de </a:t>
            </a:r>
            <a:r>
              <a:rPr lang="es-US" dirty="0" err="1"/>
              <a:t>MCG</a:t>
            </a:r>
            <a:r>
              <a:rPr lang="es-US" dirty="0"/>
              <a:t> en tiempo real durante 28 días y fueron asignados aleatoriamente a 26 semanas de </a:t>
            </a:r>
            <a:r>
              <a:rPr lang="es-US" dirty="0" err="1"/>
              <a:t>MCG</a:t>
            </a:r>
            <a:r>
              <a:rPr lang="es-US" dirty="0"/>
              <a:t> en tiempo real sin enmascarar o al grupo de control (</a:t>
            </a:r>
            <a:r>
              <a:rPr lang="es-US" dirty="0" err="1"/>
              <a:t>AGS</a:t>
            </a:r>
            <a:r>
              <a:rPr lang="es-US" dirty="0"/>
              <a:t> continuo).</a:t>
            </a:r>
          </a:p>
          <a:p>
            <a:pPr marL="171450" indent="-171450">
              <a:buFont typeface="Arial" panose="020B0604020202020204" pitchFamily="34" charset="0"/>
              <a:buChar char="•"/>
            </a:pPr>
            <a:r>
              <a:rPr lang="es-US" dirty="0"/>
              <a:t>La aleatorización por bloques con una asignación de 1:1 se realizó de manera central, donde el centro del estudio era la variable de estratificación.</a:t>
            </a:r>
          </a:p>
          <a:p>
            <a:pPr marL="171450" indent="-171450">
              <a:buFont typeface="Arial" panose="020B0604020202020204" pitchFamily="34" charset="0"/>
              <a:buChar char="•"/>
            </a:pPr>
            <a:r>
              <a:rPr lang="es-US" dirty="0"/>
              <a:t>No fue posible el enmascaramiento de los participantes ni de los centros de estudio. Los participantes del grupo de  control utilizaron un sistema enmascarado de </a:t>
            </a:r>
            <a:r>
              <a:rPr lang="es-US" dirty="0" err="1"/>
              <a:t>MCG</a:t>
            </a:r>
            <a:r>
              <a:rPr lang="es-US" dirty="0"/>
              <a:t> en tiempo real durante la fase de seguimiento (semanas 22-26).</a:t>
            </a:r>
          </a:p>
          <a:p>
            <a:pPr marL="171450" indent="-171450">
              <a:buFont typeface="Arial" panose="020B0604020202020204" pitchFamily="34" charset="0"/>
              <a:buChar char="•"/>
            </a:pPr>
            <a:r>
              <a:rPr lang="es-US" dirty="0"/>
              <a:t>149 participantes fueron asignados de manera aleatoria (n = 74 al grupo de control; n = 75 al grupo de </a:t>
            </a:r>
            <a:r>
              <a:rPr lang="es-US" dirty="0" err="1"/>
              <a:t>MCG</a:t>
            </a:r>
            <a:r>
              <a:rPr lang="es-US" dirty="0"/>
              <a:t> en tiempo real) y 141 completaron la fase de seguimiento (n = 66 en el grupo de control, n = 75 en el grupo de </a:t>
            </a:r>
            <a:r>
              <a:rPr lang="es-US" dirty="0" err="1"/>
              <a:t>MCG</a:t>
            </a:r>
            <a:r>
              <a:rPr lang="es-US" dirty="0"/>
              <a:t> en tiempo real). </a:t>
            </a:r>
          </a:p>
          <a:p>
            <a:pPr eaLnBrk="1" hangingPunct="1">
              <a:spcBef>
                <a:spcPct val="0"/>
              </a:spcBef>
            </a:pPr>
            <a:endParaRPr lang="en-AU" dirty="0"/>
          </a:p>
        </p:txBody>
      </p:sp>
      <p:sp>
        <p:nvSpPr>
          <p:cNvPr id="44237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336E1BC-83BC-45B8-9892-46DFCC2F8E13}" type="slidenum">
              <a:rPr lang="en-AU" sz="1200">
                <a:latin typeface="Calibri" pitchFamily="34" charset="0"/>
              </a:rPr>
              <a:pPr algn="r"/>
              <a:t>54</a:t>
            </a:fld>
            <a:endParaRPr lang="en-AU" sz="1200">
              <a:latin typeface="Calibri" pitchFamily="34" charset="0"/>
            </a:endParaRPr>
          </a:p>
        </p:txBody>
      </p:sp>
    </p:spTree>
    <p:extLst>
      <p:ext uri="{BB962C8B-B14F-4D97-AF65-F5344CB8AC3E}">
        <p14:creationId xmlns:p14="http://schemas.microsoft.com/office/powerpoint/2010/main" val="17428212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US" dirty="0"/>
              <a:t>La cantidad media de episodios de hipoglucemia por cada 28 días entre los participantes del grupo de </a:t>
            </a:r>
            <a:r>
              <a:rPr lang="es-US" dirty="0" err="1"/>
              <a:t>MCG</a:t>
            </a:r>
            <a:r>
              <a:rPr lang="es-US" dirty="0"/>
              <a:t> en tiempo real se redujo de 10.8 (DE 10.0) a 3.5 (4.7).</a:t>
            </a:r>
          </a:p>
          <a:p>
            <a:pPr marL="171450" indent="-171450">
              <a:buFont typeface="Arial" panose="020B0604020202020204" pitchFamily="34" charset="0"/>
              <a:buChar char="•"/>
            </a:pPr>
            <a:r>
              <a:rPr lang="es-US" dirty="0"/>
              <a:t>Las reducciones entre los participantes del grupo de control fueron insignificantes (de 14.4 [12.4] a 13.7 [11.6]).</a:t>
            </a:r>
          </a:p>
          <a:p>
            <a:pPr marL="171450" indent="-171450">
              <a:buFont typeface="Arial" panose="020B0604020202020204" pitchFamily="34" charset="0"/>
              <a:buChar char="•"/>
            </a:pPr>
            <a:r>
              <a:rPr lang="es-US" dirty="0"/>
              <a:t>La incidencia de los episodios de hipoglucemia disminuyó en un 72 % para los participantes en el grupo de </a:t>
            </a:r>
            <a:r>
              <a:rPr lang="es-US" dirty="0" err="1"/>
              <a:t>MCG</a:t>
            </a:r>
            <a:r>
              <a:rPr lang="es-US" dirty="0"/>
              <a:t> en tiempo real (cociente de tasas de incidencia de 0.28 [IC del 95 % de 0.20-0.39], </a:t>
            </a:r>
            <a:r>
              <a:rPr lang="es-US" i="1" dirty="0"/>
              <a:t>p</a:t>
            </a:r>
            <a:r>
              <a:rPr lang="es-US" i="0" dirty="0"/>
              <a:t> &lt;0.0001</a:t>
            </a:r>
            <a:r>
              <a:rPr lang="es-US" dirty="0"/>
              <a:t>).</a:t>
            </a:r>
          </a:p>
        </p:txBody>
      </p:sp>
      <p:sp>
        <p:nvSpPr>
          <p:cNvPr id="4" name="Slide Number Placeholder 3"/>
          <p:cNvSpPr>
            <a:spLocks noGrp="1"/>
          </p:cNvSpPr>
          <p:nvPr>
            <p:ph type="sldNum" sz="quarter" idx="5"/>
          </p:nvPr>
        </p:nvSpPr>
        <p:spPr/>
        <p:txBody>
          <a:bodyPr/>
          <a:lstStyle/>
          <a:p>
            <a:fld id="{0D4F629A-EA1C-443A-9752-1441F7277F7F}" type="slidenum">
              <a:rPr lang="en-US" smtClean="0"/>
              <a:t>55</a:t>
            </a:fld>
            <a:endParaRPr lang="en-US"/>
          </a:p>
        </p:txBody>
      </p:sp>
    </p:spTree>
    <p:extLst>
      <p:ext uri="{BB962C8B-B14F-4D97-AF65-F5344CB8AC3E}">
        <p14:creationId xmlns:p14="http://schemas.microsoft.com/office/powerpoint/2010/main" val="19749894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Slide Image Placeholder 1"/>
          <p:cNvSpPr>
            <a:spLocks noGrp="1" noRot="1" noChangeAspect="1" noTextEdit="1"/>
          </p:cNvSpPr>
          <p:nvPr>
            <p:ph type="sldImg"/>
          </p:nvPr>
        </p:nvSpPr>
        <p:spPr>
          <a:xfrm>
            <a:off x="381000" y="685800"/>
            <a:ext cx="6096000" cy="3429000"/>
          </a:xfrm>
          <a:ln/>
        </p:spPr>
      </p:sp>
      <p:sp>
        <p:nvSpPr>
          <p:cNvPr id="442370" name="Notes Placeholder 2"/>
          <p:cNvSpPr>
            <a:spLocks noGrp="1"/>
          </p:cNvSpPr>
          <p:nvPr>
            <p:ph type="body" idx="1"/>
          </p:nvPr>
        </p:nvSpPr>
        <p:spPr>
          <a:noFill/>
          <a:ln/>
        </p:spPr>
        <p:txBody>
          <a:bodyPr/>
          <a:lstStyle/>
          <a:p>
            <a:pPr eaLnBrk="1" hangingPunct="1">
              <a:spcBef>
                <a:spcPct val="0"/>
              </a:spcBef>
            </a:pPr>
            <a:r>
              <a:rPr lang="es-US" sz="1200" b="0" i="0">
                <a:solidFill>
                  <a:schemeClr val="tx1"/>
                </a:solidFill>
                <a:latin typeface="+mn-lt"/>
                <a:ea typeface="+mn-ea"/>
                <a:cs typeface="+mn-cs"/>
              </a:rPr>
              <a:t>Los pacientes se asignaron aleatoriamente a 16 semanas de MCG seguido de 12 semanas de reposo y 16 semanas de AGS, o bien 16 semanas de AGS seguido de 12 semanas de reposo y 16 semanas de MCG (donde la fase de AGS era el control).</a:t>
            </a:r>
          </a:p>
        </p:txBody>
      </p:sp>
      <p:sp>
        <p:nvSpPr>
          <p:cNvPr id="44237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336E1BC-83BC-45B8-9892-46DFCC2F8E13}" type="slidenum">
              <a:rPr lang="en-AU" sz="1200">
                <a:latin typeface="Calibri" pitchFamily="34" charset="0"/>
              </a:rPr>
              <a:pPr algn="r"/>
              <a:t>56</a:t>
            </a:fld>
            <a:endParaRPr lang="en-AU" sz="1200">
              <a:latin typeface="Calibri" pitchFamily="34" charset="0"/>
            </a:endParaRPr>
          </a:p>
        </p:txBody>
      </p:sp>
    </p:spTree>
    <p:extLst>
      <p:ext uri="{BB962C8B-B14F-4D97-AF65-F5344CB8AC3E}">
        <p14:creationId xmlns:p14="http://schemas.microsoft.com/office/powerpoint/2010/main" val="9831648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a:t>Durante la fase de MCG, los pacientes utilizaron un sistema de MCG en tiempo real que constaba de un sistema Paradigm Veo con un transmisor MiniLink y un sensor de glucosa Enlite (Medtronic, California, EE. UU.). </a:t>
            </a:r>
          </a:p>
          <a:p>
            <a:r>
              <a:rPr lang="es-US"/>
              <a:t>Durante la fase del AGS, los pacientes contaban con un dispositivo de MCG enmascarado, que consistía en un monitor continuo de la glucosa iPro 2 y un sensor de glucosa Enlite, que no muestra valores de la glucosa en tiempo real. </a:t>
            </a:r>
          </a:p>
          <a:p>
            <a:r>
              <a:rPr lang="es-US"/>
              <a:t>La cantidad de mediciones de AGS por día y los sistemas de AGS no estaban normalizados entre los pacientes, para imitar las condiciones de la vida real.</a:t>
            </a:r>
          </a:p>
        </p:txBody>
      </p:sp>
      <p:sp>
        <p:nvSpPr>
          <p:cNvPr id="4" name="Slide Number Placeholder 3"/>
          <p:cNvSpPr>
            <a:spLocks noGrp="1"/>
          </p:cNvSpPr>
          <p:nvPr>
            <p:ph type="sldNum" sz="quarter" idx="10"/>
          </p:nvPr>
        </p:nvSpPr>
        <p:spPr/>
        <p:txBody>
          <a:bodyPr/>
          <a:lstStyle/>
          <a:p>
            <a:fld id="{0D4F629A-EA1C-443A-9752-1441F7277F7F}" type="slidenum">
              <a:rPr lang="en-US" smtClean="0"/>
              <a:t>57</a:t>
            </a:fld>
            <a:endParaRPr lang="en-US"/>
          </a:p>
        </p:txBody>
      </p:sp>
    </p:spTree>
    <p:extLst>
      <p:ext uri="{BB962C8B-B14F-4D97-AF65-F5344CB8AC3E}">
        <p14:creationId xmlns:p14="http://schemas.microsoft.com/office/powerpoint/2010/main" val="25454926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F629A-EA1C-443A-9752-1441F7277F7F}" type="slidenum">
              <a:rPr lang="en-US" smtClean="0"/>
              <a:t>58</a:t>
            </a:fld>
            <a:endParaRPr lang="en-US" dirty="0"/>
          </a:p>
        </p:txBody>
      </p:sp>
    </p:spTree>
    <p:extLst>
      <p:ext uri="{BB962C8B-B14F-4D97-AF65-F5344CB8AC3E}">
        <p14:creationId xmlns:p14="http://schemas.microsoft.com/office/powerpoint/2010/main" val="23378639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4F629A-EA1C-443A-9752-1441F7277F7F}" type="slidenum">
              <a:rPr lang="en-US" smtClean="0"/>
              <a:t>59</a:t>
            </a:fld>
            <a:endParaRPr lang="en-US" dirty="0"/>
          </a:p>
        </p:txBody>
      </p:sp>
    </p:spTree>
    <p:extLst>
      <p:ext uri="{BB962C8B-B14F-4D97-AF65-F5344CB8AC3E}">
        <p14:creationId xmlns:p14="http://schemas.microsoft.com/office/powerpoint/2010/main" val="3497658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t>6</a:t>
            </a:fld>
            <a:endParaRPr lang="da-DK"/>
          </a:p>
        </p:txBody>
      </p:sp>
    </p:spTree>
    <p:extLst>
      <p:ext uri="{BB962C8B-B14F-4D97-AF65-F5344CB8AC3E}">
        <p14:creationId xmlns:p14="http://schemas.microsoft.com/office/powerpoint/2010/main" val="532246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85037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es-US" b="0" u="none" dirty="0"/>
              <a:t>Estos datos sobre los </a:t>
            </a:r>
            <a:r>
              <a:rPr lang="es-US" b="0" u="none" baseline="0" dirty="0"/>
              <a:t>niveles en los que comienzan las respuestas a la disminución en la concentración de la glucosa en plasma se obtuvieron induciendo una hipoglucemia de disminución lenta y controlada a través de una técnica de pinzamiento </a:t>
            </a:r>
            <a:r>
              <a:rPr lang="es-US" b="0" u="none" baseline="0" dirty="0" err="1"/>
              <a:t>insulinémico</a:t>
            </a:r>
            <a:r>
              <a:rPr lang="es-US" b="0" u="none" baseline="0" dirty="0"/>
              <a:t>. La hiperinsulinemia se genera mediante la infusión intravenosa de insulina y el perfil de glucosa creado por el investigador con mediciones clínicas frecuentes de la glucemia y una infusión de glucosa intravenosa ajustable</a:t>
            </a:r>
            <a:r>
              <a:rPr lang="es-US" b="0" u="none" baseline="30000" dirty="0"/>
              <a:t>1,2</a:t>
            </a:r>
            <a:r>
              <a:rPr lang="es-US" b="0" u="none" baseline="0" dirty="0"/>
              <a:t>. Puede producirse una alteración cognitiva o el coma con niveles más altos de glucosa.</a:t>
            </a:r>
          </a:p>
          <a:p>
            <a:endParaRPr lang="da-DK" b="0" u="none" baseline="30000" dirty="0"/>
          </a:p>
          <a:p>
            <a:r>
              <a:rPr lang="es-US" b="0" u="none" dirty="0"/>
              <a:t>1. Amiel SA </a:t>
            </a:r>
            <a:r>
              <a:rPr lang="es-US" b="0" i="1" u="none" dirty="0"/>
              <a:t>et al.</a:t>
            </a:r>
            <a:r>
              <a:rPr lang="es-US" b="0" u="none" dirty="0"/>
              <a:t> </a:t>
            </a:r>
            <a:r>
              <a:rPr lang="es-US" b="0" i="1" u="none" dirty="0"/>
              <a:t>Diabetes </a:t>
            </a:r>
            <a:r>
              <a:rPr lang="es-US" b="0" u="none" dirty="0"/>
              <a:t>1987;36:518–22; </a:t>
            </a:r>
          </a:p>
          <a:p>
            <a:r>
              <a:rPr lang="es-US" b="0" u="none" dirty="0"/>
              <a:t>2. </a:t>
            </a:r>
            <a:r>
              <a:rPr lang="es-US" b="0" u="none" dirty="0" err="1"/>
              <a:t>Mitrakou</a:t>
            </a:r>
            <a:r>
              <a:rPr lang="es-US" b="0" u="none" dirty="0"/>
              <a:t> A </a:t>
            </a:r>
            <a:r>
              <a:rPr lang="es-US" b="0" i="1" u="none" dirty="0"/>
              <a:t>et al.</a:t>
            </a:r>
            <a:r>
              <a:rPr lang="es-US" b="0" u="none" dirty="0"/>
              <a:t> </a:t>
            </a:r>
            <a:r>
              <a:rPr lang="es-US" b="0" i="1" u="none" dirty="0"/>
              <a:t>Am J </a:t>
            </a:r>
            <a:r>
              <a:rPr lang="es-US" b="0" i="1" u="none" dirty="0" err="1"/>
              <a:t>Physiol</a:t>
            </a:r>
            <a:r>
              <a:rPr lang="es-US" b="0" u="none" dirty="0"/>
              <a:t> 1991;260:E67–74.</a:t>
            </a:r>
          </a:p>
        </p:txBody>
      </p:sp>
      <p:sp>
        <p:nvSpPr>
          <p:cNvPr id="4" name="Pladsholder til diasnummer 3"/>
          <p:cNvSpPr>
            <a:spLocks noGrp="1"/>
          </p:cNvSpPr>
          <p:nvPr>
            <p:ph type="sldNum" sz="quarter" idx="10"/>
          </p:nvPr>
        </p:nvSpPr>
        <p:spPr/>
        <p:txBody>
          <a:bodyPr/>
          <a:lstStyle/>
          <a:p>
            <a:fld id="{B5E6FD3C-18ED-4BEC-9ECA-2B9CA815A96B}" type="slidenum">
              <a:rPr lang="da-DK" smtClean="0"/>
              <a:t>8</a:t>
            </a:fld>
            <a:endParaRPr lang="da-DK"/>
          </a:p>
        </p:txBody>
      </p:sp>
    </p:spTree>
    <p:extLst>
      <p:ext uri="{BB962C8B-B14F-4D97-AF65-F5344CB8AC3E}">
        <p14:creationId xmlns:p14="http://schemas.microsoft.com/office/powerpoint/2010/main" val="3070042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es-US" b="0" u="none" baseline="0" dirty="0"/>
              <a:t>En la diabetes tratada con insulina, se pierde la capacidad para reducir la insulina circulante como respuesta a la disminución de la glucemia. En la diabetes con deficiencia de insulina, se pierde la capacidad para liberar glucagón en respuesta a la disminución de la glucemia, y se considera que esto está relacionado con la pérdida de una señal de disminución de la secreción de insulina de las células beta a las células alfa que secretan el glucagón. Por lo tanto, la primera línea de defensa pasa a ser las respuestas simpática y de adrenalina, y la aparición y percepción de los síntomas de hipoglucemia asociados con la activación autonómica. </a:t>
            </a:r>
            <a:r>
              <a:rPr lang="es-US" b="0" u="none" baseline="30000" dirty="0"/>
              <a:t> </a:t>
            </a:r>
            <a:r>
              <a:rPr lang="es-US" b="0" u="none" baseline="0" dirty="0"/>
              <a:t>El deterioro cognitivo se detecta en los análisis formales cuando las concentraciones de glucosa en plasma disminuyen por debajo de los 3 mmol/l (54 mg/dl). Esto se ha encontrado en la hipoglucemia experimental y en la hipoglucemia en pacientes independientes con diabetes tipo 1. </a:t>
            </a:r>
          </a:p>
        </p:txBody>
      </p:sp>
      <p:sp>
        <p:nvSpPr>
          <p:cNvPr id="4" name="Pladsholder til diasnummer 3"/>
          <p:cNvSpPr>
            <a:spLocks noGrp="1"/>
          </p:cNvSpPr>
          <p:nvPr>
            <p:ph type="sldNum" sz="quarter" idx="10"/>
          </p:nvPr>
        </p:nvSpPr>
        <p:spPr/>
        <p:txBody>
          <a:bodyPr/>
          <a:lstStyle/>
          <a:p>
            <a:fld id="{B5E6FD3C-18ED-4BEC-9ECA-2B9CA815A96B}" type="slidenum">
              <a:rPr lang="da-DK" smtClean="0"/>
              <a:t>9</a:t>
            </a:fld>
            <a:endParaRPr lang="da-DK"/>
          </a:p>
        </p:txBody>
      </p:sp>
    </p:spTree>
    <p:extLst>
      <p:ext uri="{BB962C8B-B14F-4D97-AF65-F5344CB8AC3E}">
        <p14:creationId xmlns:p14="http://schemas.microsoft.com/office/powerpoint/2010/main" val="688863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5B10DA-188D-40D7-A730-9AF98F7E4548}"/>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895350"/>
            <a:ext cx="8382000" cy="3625454"/>
          </a:xfrm>
        </p:spPr>
        <p:txBody>
          <a:bodyPr/>
          <a:lstStyle>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80744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895351"/>
            <a:ext cx="5111750" cy="3625454"/>
          </a:xfrm>
        </p:spPr>
        <p:txBody>
          <a:bodyPr/>
          <a:lstStyle>
            <a:lvl1pPr>
              <a:defRPr sz="1600"/>
            </a:lvl1pPr>
            <a:lvl2pPr>
              <a:defRPr sz="1400"/>
            </a:lvl2pPr>
            <a:lvl3pPr>
              <a:defRPr sz="1200"/>
            </a:lvl3pPr>
            <a:lvl4pPr>
              <a:defRPr sz="1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304803" y="895351"/>
            <a:ext cx="3160714" cy="3625454"/>
          </a:xfrm>
        </p:spPr>
        <p:txBody>
          <a:bodyPr>
            <a:normAutofit/>
          </a:bodyPr>
          <a:lstStyle>
            <a:lvl1pPr marL="0" indent="0">
              <a:buNone/>
              <a:defRPr sz="2000">
                <a:solidFill>
                  <a:srgbClr val="D22027"/>
                </a:solidFill>
              </a:defRPr>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dirty="0"/>
              <a:t>Click to edit Master text styles</a:t>
            </a:r>
          </a:p>
        </p:txBody>
      </p:sp>
      <p:sp>
        <p:nvSpPr>
          <p:cNvPr id="8" name="Title 1"/>
          <p:cNvSpPr>
            <a:spLocks noGrp="1"/>
          </p:cNvSpPr>
          <p:nvPr>
            <p:ph type="title"/>
          </p:nvPr>
        </p:nvSpPr>
        <p:spPr>
          <a:xfrm>
            <a:off x="304800" y="133352"/>
            <a:ext cx="8229600" cy="308371"/>
          </a:xfrm>
        </p:spPr>
        <p:txBody>
          <a:bodyPr/>
          <a:lstStyle/>
          <a:p>
            <a:r>
              <a:rPr lang="en-US" dirty="0"/>
              <a:t>Click to edit Master title style</a:t>
            </a:r>
          </a:p>
        </p:txBody>
      </p:sp>
      <p:sp>
        <p:nvSpPr>
          <p:cNvPr id="5" name="Text Placeholder 5">
            <a:extLst>
              <a:ext uri="{FF2B5EF4-FFF2-40B4-BE49-F238E27FC236}">
                <a16:creationId xmlns:a16="http://schemas.microsoft.com/office/drawing/2014/main" id="{98489B13-ADB5-4C0A-87F0-3E74F06EE5E3}"/>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1135690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24000" y="1733550"/>
            <a:ext cx="5867400" cy="1295400"/>
          </a:xfrm>
        </p:spPr>
        <p:txBody>
          <a:bodyPr>
            <a:noAutofit/>
          </a:bodyPr>
          <a:lstStyle>
            <a:lvl1pPr marL="0" indent="0">
              <a:buNone/>
              <a:defRPr sz="2400" b="1">
                <a:solidFill>
                  <a:schemeClr val="bg1"/>
                </a:solidFill>
              </a:defRPr>
            </a:lvl1pPr>
          </a:lstStyle>
          <a:p>
            <a:pPr lvl="0"/>
            <a:r>
              <a:rPr lang="en-US" dirty="0"/>
              <a:t>Click to add title </a:t>
            </a:r>
          </a:p>
        </p:txBody>
      </p:sp>
      <p:sp>
        <p:nvSpPr>
          <p:cNvPr id="10" name="Text Placeholder 9"/>
          <p:cNvSpPr>
            <a:spLocks noGrp="1"/>
          </p:cNvSpPr>
          <p:nvPr>
            <p:ph type="body" sz="quarter" idx="11" hasCustomPrompt="1"/>
          </p:nvPr>
        </p:nvSpPr>
        <p:spPr>
          <a:xfrm>
            <a:off x="1524000" y="3105150"/>
            <a:ext cx="5867400" cy="533400"/>
          </a:xfrm>
        </p:spPr>
        <p:txBody>
          <a:bodyPr>
            <a:noAutofit/>
          </a:bodyPr>
          <a:lstStyle>
            <a:lvl1pPr marL="0" indent="0">
              <a:buNone/>
              <a:defRPr sz="1800">
                <a:solidFill>
                  <a:schemeClr val="bg1"/>
                </a:solidFill>
              </a:defRPr>
            </a:lvl1pPr>
            <a:lvl2pPr marL="457178" indent="0">
              <a:buNone/>
              <a:defRPr/>
            </a:lvl2pPr>
            <a:lvl3pPr marL="914355" indent="0">
              <a:buNone/>
              <a:defRPr/>
            </a:lvl3pPr>
            <a:lvl4pPr marL="1371532" indent="0">
              <a:buNone/>
              <a:defRPr/>
            </a:lvl4pPr>
          </a:lstStyle>
          <a:p>
            <a:pPr lvl="0"/>
            <a:r>
              <a:rPr lang="en-US" dirty="0"/>
              <a:t>Click to edit Master text styles</a:t>
            </a:r>
          </a:p>
        </p:txBody>
      </p:sp>
    </p:spTree>
    <p:extLst>
      <p:ext uri="{BB962C8B-B14F-4D97-AF65-F5344CB8AC3E}">
        <p14:creationId xmlns:p14="http://schemas.microsoft.com/office/powerpoint/2010/main" val="2100999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67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39524984-F360-47C1-8E95-A65E83CC7AB4}"/>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3494514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900114"/>
            <a:ext cx="4191000" cy="3620690"/>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900113"/>
            <a:ext cx="4038600" cy="3620691"/>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5">
            <a:extLst>
              <a:ext uri="{FF2B5EF4-FFF2-40B4-BE49-F238E27FC236}">
                <a16:creationId xmlns:a16="http://schemas.microsoft.com/office/drawing/2014/main" id="{E607DBC8-568E-44D7-BEF9-9A29B2C6468C}"/>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2762658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895350"/>
            <a:ext cx="5111750" cy="3625454"/>
          </a:xfrm>
        </p:spPr>
        <p:txBody>
          <a:bodyPr/>
          <a:lstStyle>
            <a:lvl1pPr>
              <a:defRPr sz="1600"/>
            </a:lvl1pPr>
            <a:lvl2pPr>
              <a:defRPr sz="1400"/>
            </a:lvl2pPr>
            <a:lvl3pPr>
              <a:defRPr sz="1200"/>
            </a:lvl3pPr>
            <a:lvl4pPr>
              <a:defRPr sz="1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304802" y="895350"/>
            <a:ext cx="3160714" cy="3625454"/>
          </a:xfrm>
        </p:spPr>
        <p:txBody>
          <a:bodyPr>
            <a:normAutofit/>
          </a:bodyPr>
          <a:lstStyle>
            <a:lvl1pPr marL="0" indent="0">
              <a:buNone/>
              <a:defRPr sz="2000">
                <a:solidFill>
                  <a:srgbClr val="D2202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8" name="Title 1"/>
          <p:cNvSpPr>
            <a:spLocks noGrp="1"/>
          </p:cNvSpPr>
          <p:nvPr>
            <p:ph type="title"/>
          </p:nvPr>
        </p:nvSpPr>
        <p:spPr>
          <a:xfrm>
            <a:off x="304800" y="133351"/>
            <a:ext cx="8229600" cy="308371"/>
          </a:xfrm>
        </p:spPr>
        <p:txBody>
          <a:bodyPr/>
          <a:lstStyle/>
          <a:p>
            <a:r>
              <a:rPr lang="en-US" dirty="0"/>
              <a:t>Click to edit Master title style</a:t>
            </a:r>
          </a:p>
        </p:txBody>
      </p:sp>
      <p:sp>
        <p:nvSpPr>
          <p:cNvPr id="5" name="Text Placeholder 5">
            <a:extLst>
              <a:ext uri="{FF2B5EF4-FFF2-40B4-BE49-F238E27FC236}">
                <a16:creationId xmlns:a16="http://schemas.microsoft.com/office/drawing/2014/main" id="{98489B13-ADB5-4C0A-87F0-3E74F06EE5E3}"/>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840987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24000" y="1733550"/>
            <a:ext cx="5867400" cy="1295400"/>
          </a:xfrm>
        </p:spPr>
        <p:txBody>
          <a:bodyPr>
            <a:noAutofit/>
          </a:bodyPr>
          <a:lstStyle>
            <a:lvl1pPr marL="0" indent="0">
              <a:buNone/>
              <a:defRPr sz="2400" b="1">
                <a:solidFill>
                  <a:schemeClr val="bg1"/>
                </a:solidFill>
              </a:defRPr>
            </a:lvl1pPr>
          </a:lstStyle>
          <a:p>
            <a:pPr lvl="0"/>
            <a:r>
              <a:rPr lang="en-US" dirty="0"/>
              <a:t>Click to add title </a:t>
            </a:r>
          </a:p>
        </p:txBody>
      </p:sp>
      <p:sp>
        <p:nvSpPr>
          <p:cNvPr id="10" name="Text Placeholder 9"/>
          <p:cNvSpPr>
            <a:spLocks noGrp="1"/>
          </p:cNvSpPr>
          <p:nvPr>
            <p:ph type="body" sz="quarter" idx="11" hasCustomPrompt="1"/>
          </p:nvPr>
        </p:nvSpPr>
        <p:spPr>
          <a:xfrm>
            <a:off x="1524000" y="3105150"/>
            <a:ext cx="5867400" cy="533400"/>
          </a:xfrm>
        </p:spPr>
        <p:txBody>
          <a:bodyPr>
            <a:noAutofit/>
          </a:bodyPr>
          <a:lstStyle>
            <a:lvl1pPr marL="0" indent="0">
              <a:buNone/>
              <a:defRPr sz="1800">
                <a:solidFill>
                  <a:schemeClr val="bg1"/>
                </a:solidFill>
              </a:defRPr>
            </a:lvl1pPr>
            <a:lvl2pPr marL="457189" indent="0">
              <a:buNone/>
              <a:defRPr/>
            </a:lvl2pPr>
            <a:lvl3pPr marL="914378" indent="0">
              <a:buNone/>
              <a:defRPr/>
            </a:lvl3pPr>
            <a:lvl4pPr marL="1371566" indent="0">
              <a:buNone/>
              <a:defRPr/>
            </a:lvl4pPr>
          </a:lstStyle>
          <a:p>
            <a:pPr lvl="0"/>
            <a:r>
              <a:rPr lang="en-US" dirty="0"/>
              <a:t>Click to edit Master text styles</a:t>
            </a:r>
          </a:p>
        </p:txBody>
      </p:sp>
    </p:spTree>
    <p:extLst>
      <p:ext uri="{BB962C8B-B14F-4D97-AF65-F5344CB8AC3E}">
        <p14:creationId xmlns:p14="http://schemas.microsoft.com/office/powerpoint/2010/main" val="2422761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01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5B10DA-188D-40D7-A730-9AF98F7E4548}"/>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895351"/>
            <a:ext cx="8382000" cy="3625454"/>
          </a:xfrm>
        </p:spPr>
        <p:txBody>
          <a:bodyPr/>
          <a:lstStyle>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2737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39524984-F360-47C1-8E95-A65E83CC7AB4}"/>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807166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900114"/>
            <a:ext cx="4191000" cy="3620690"/>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900113"/>
            <a:ext cx="4038600" cy="3620691"/>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5">
            <a:extLst>
              <a:ext uri="{FF2B5EF4-FFF2-40B4-BE49-F238E27FC236}">
                <a16:creationId xmlns:a16="http://schemas.microsoft.com/office/drawing/2014/main" id="{E607DBC8-568E-44D7-BEF9-9A29B2C6468C}"/>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1700420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IHGS_ppt4.jpg"/>
          <p:cNvPicPr>
            <a:picLocks noChangeAspect="1"/>
          </p:cNvPicPr>
          <p:nvPr userDrawn="1"/>
        </p:nvPicPr>
        <p:blipFill>
          <a:blip r:embed="rId8"/>
          <a:stretch>
            <a:fillRect/>
          </a:stretch>
        </p:blipFill>
        <p:spPr>
          <a:xfrm>
            <a:off x="0" y="0"/>
            <a:ext cx="9220200" cy="5143500"/>
          </a:xfrm>
          <a:prstGeom prst="rect">
            <a:avLst/>
          </a:prstGeom>
        </p:spPr>
      </p:pic>
      <p:sp>
        <p:nvSpPr>
          <p:cNvPr id="2" name="Title Placeholder 1"/>
          <p:cNvSpPr>
            <a:spLocks noGrp="1"/>
          </p:cNvSpPr>
          <p:nvPr>
            <p:ph type="title"/>
          </p:nvPr>
        </p:nvSpPr>
        <p:spPr>
          <a:xfrm>
            <a:off x="304800" y="133351"/>
            <a:ext cx="8229600" cy="30837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04800" y="895350"/>
            <a:ext cx="8382000" cy="37338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8615054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lgn="l" defTabSz="457189" rtl="0" eaLnBrk="1" latinLnBrk="0" hangingPunct="1">
        <a:spcBef>
          <a:spcPct val="0"/>
        </a:spcBef>
        <a:buNone/>
        <a:defRPr sz="2000" b="1" kern="1200">
          <a:solidFill>
            <a:schemeClr val="bg1"/>
          </a:solidFill>
          <a:latin typeface="Calibri"/>
          <a:ea typeface="+mj-ea"/>
          <a:cs typeface="Calibri"/>
        </a:defRPr>
      </a:lvl1pPr>
    </p:titleStyle>
    <p:bodyStyle>
      <a:lvl1pPr marL="342892" indent="-342892" algn="l" defTabSz="457189" rtl="0" eaLnBrk="1" latinLnBrk="0" hangingPunct="1">
        <a:spcBef>
          <a:spcPct val="20000"/>
        </a:spcBef>
        <a:buClr>
          <a:srgbClr val="D22027"/>
        </a:buClr>
        <a:buFont typeface="Arial"/>
        <a:buChar char="•"/>
        <a:defRPr sz="1600" kern="1200">
          <a:solidFill>
            <a:srgbClr val="4D4D4F"/>
          </a:solidFill>
          <a:latin typeface="Calibri"/>
          <a:ea typeface="+mn-ea"/>
          <a:cs typeface="Calibri"/>
        </a:defRPr>
      </a:lvl1pPr>
      <a:lvl2pPr marL="742931" indent="-285743" algn="l" defTabSz="457189" rtl="0" eaLnBrk="1" latinLnBrk="0" hangingPunct="1">
        <a:spcBef>
          <a:spcPct val="20000"/>
        </a:spcBef>
        <a:buClr>
          <a:srgbClr val="D22027"/>
        </a:buClr>
        <a:buFont typeface="Arial"/>
        <a:buChar char="•"/>
        <a:defRPr sz="1400" kern="1200">
          <a:solidFill>
            <a:srgbClr val="4D4D4F"/>
          </a:solidFill>
          <a:latin typeface="Calibri"/>
          <a:ea typeface="+mn-ea"/>
          <a:cs typeface="Calibri"/>
        </a:defRPr>
      </a:lvl2pPr>
      <a:lvl3pPr marL="1142972" indent="-228594" algn="l" defTabSz="457189" rtl="0" eaLnBrk="1" latinLnBrk="0" hangingPunct="1">
        <a:spcBef>
          <a:spcPct val="20000"/>
        </a:spcBef>
        <a:buClr>
          <a:srgbClr val="D22027"/>
        </a:buClr>
        <a:buFont typeface="Arial"/>
        <a:buChar char="•"/>
        <a:defRPr sz="1200" kern="1200">
          <a:solidFill>
            <a:srgbClr val="4D4D4F"/>
          </a:solidFill>
          <a:latin typeface="Calibri"/>
          <a:ea typeface="+mn-ea"/>
          <a:cs typeface="Calibri"/>
        </a:defRPr>
      </a:lvl3pPr>
      <a:lvl4pPr marL="1600160" indent="-228594" algn="l" defTabSz="457189" rtl="0" eaLnBrk="1" latinLnBrk="0" hangingPunct="1">
        <a:spcBef>
          <a:spcPct val="20000"/>
        </a:spcBef>
        <a:buClr>
          <a:srgbClr val="D22027"/>
        </a:buClr>
        <a:buFont typeface="Arial"/>
        <a:buChar char="•"/>
        <a:defRPr sz="1000" kern="1200">
          <a:solidFill>
            <a:srgbClr val="4D4D4F"/>
          </a:solidFill>
          <a:latin typeface="Calibri"/>
          <a:ea typeface="+mn-ea"/>
          <a:cs typeface="Calibri"/>
        </a:defRPr>
      </a:lvl4pPr>
      <a:lvl5pPr marL="2057348" indent="-228594" algn="l" defTabSz="457189" rtl="0" eaLnBrk="1" latinLnBrk="0" hangingPunct="1">
        <a:spcBef>
          <a:spcPct val="20000"/>
        </a:spcBef>
        <a:buFont typeface="Arial"/>
        <a:buNone/>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IHGS_ppt4.jpg"/>
          <p:cNvPicPr>
            <a:picLocks noChangeAspect="1"/>
          </p:cNvPicPr>
          <p:nvPr userDrawn="1"/>
        </p:nvPicPr>
        <p:blipFill>
          <a:blip r:embed="rId8"/>
          <a:stretch>
            <a:fillRect/>
          </a:stretch>
        </p:blipFill>
        <p:spPr>
          <a:xfrm>
            <a:off x="0" y="0"/>
            <a:ext cx="9220200" cy="5143500"/>
          </a:xfrm>
          <a:prstGeom prst="rect">
            <a:avLst/>
          </a:prstGeom>
        </p:spPr>
      </p:pic>
      <p:sp>
        <p:nvSpPr>
          <p:cNvPr id="2" name="Title Placeholder 1"/>
          <p:cNvSpPr>
            <a:spLocks noGrp="1"/>
          </p:cNvSpPr>
          <p:nvPr>
            <p:ph type="title"/>
          </p:nvPr>
        </p:nvSpPr>
        <p:spPr>
          <a:xfrm>
            <a:off x="304800" y="133352"/>
            <a:ext cx="8229600" cy="30837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04800" y="895350"/>
            <a:ext cx="8382000" cy="37338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9348159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457178" rtl="0" eaLnBrk="1" latinLnBrk="0" hangingPunct="1">
        <a:spcBef>
          <a:spcPct val="0"/>
        </a:spcBef>
        <a:buNone/>
        <a:defRPr sz="2000" b="1" kern="1200">
          <a:solidFill>
            <a:schemeClr val="bg1"/>
          </a:solidFill>
          <a:latin typeface="Calibri"/>
          <a:ea typeface="+mj-ea"/>
          <a:cs typeface="Calibri"/>
        </a:defRPr>
      </a:lvl1pPr>
    </p:titleStyle>
    <p:bodyStyle>
      <a:lvl1pPr marL="342884" indent="-342884" algn="l" defTabSz="457178" rtl="0" eaLnBrk="1" latinLnBrk="0" hangingPunct="1">
        <a:spcBef>
          <a:spcPct val="20000"/>
        </a:spcBef>
        <a:buClr>
          <a:srgbClr val="D22027"/>
        </a:buClr>
        <a:buFont typeface="Arial"/>
        <a:buChar char="•"/>
        <a:defRPr sz="1600" kern="1200">
          <a:solidFill>
            <a:srgbClr val="4D4D4F"/>
          </a:solidFill>
          <a:latin typeface="Calibri"/>
          <a:ea typeface="+mn-ea"/>
          <a:cs typeface="Calibri"/>
        </a:defRPr>
      </a:lvl1pPr>
      <a:lvl2pPr marL="742913" indent="-285736" algn="l" defTabSz="457178" rtl="0" eaLnBrk="1" latinLnBrk="0" hangingPunct="1">
        <a:spcBef>
          <a:spcPct val="20000"/>
        </a:spcBef>
        <a:buClr>
          <a:srgbClr val="D22027"/>
        </a:buClr>
        <a:buFont typeface="Arial"/>
        <a:buChar char="•"/>
        <a:defRPr sz="1400" kern="1200">
          <a:solidFill>
            <a:srgbClr val="4D4D4F"/>
          </a:solidFill>
          <a:latin typeface="Calibri"/>
          <a:ea typeface="+mn-ea"/>
          <a:cs typeface="Calibri"/>
        </a:defRPr>
      </a:lvl2pPr>
      <a:lvl3pPr marL="1142944" indent="-228588" algn="l" defTabSz="457178" rtl="0" eaLnBrk="1" latinLnBrk="0" hangingPunct="1">
        <a:spcBef>
          <a:spcPct val="20000"/>
        </a:spcBef>
        <a:buClr>
          <a:srgbClr val="D22027"/>
        </a:buClr>
        <a:buFont typeface="Arial"/>
        <a:buChar char="•"/>
        <a:defRPr sz="1200" kern="1200">
          <a:solidFill>
            <a:srgbClr val="4D4D4F"/>
          </a:solidFill>
          <a:latin typeface="Calibri"/>
          <a:ea typeface="+mn-ea"/>
          <a:cs typeface="Calibri"/>
        </a:defRPr>
      </a:lvl3pPr>
      <a:lvl4pPr marL="1600120" indent="-228588" algn="l" defTabSz="457178" rtl="0" eaLnBrk="1" latinLnBrk="0" hangingPunct="1">
        <a:spcBef>
          <a:spcPct val="20000"/>
        </a:spcBef>
        <a:buClr>
          <a:srgbClr val="D22027"/>
        </a:buClr>
        <a:buFont typeface="Arial"/>
        <a:buChar char="•"/>
        <a:defRPr sz="1000" kern="1200">
          <a:solidFill>
            <a:srgbClr val="4D4D4F"/>
          </a:solidFill>
          <a:latin typeface="Calibri"/>
          <a:ea typeface="+mn-ea"/>
          <a:cs typeface="Calibri"/>
        </a:defRPr>
      </a:lvl4pPr>
      <a:lvl5pPr marL="2057297" indent="-228588" algn="l" defTabSz="457178" rtl="0" eaLnBrk="1" latinLnBrk="0" hangingPunct="1">
        <a:spcBef>
          <a:spcPct val="20000"/>
        </a:spcBef>
        <a:buFont typeface="Arial"/>
        <a:buNone/>
        <a:defRPr sz="2000" kern="120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6C77E1-8112-47A5-BA39-E46DECE6A549}"/>
              </a:ext>
            </a:extLst>
          </p:cNvPr>
          <p:cNvSpPr>
            <a:spLocks noGrp="1"/>
          </p:cNvSpPr>
          <p:nvPr>
            <p:ph type="body" sz="quarter" idx="10"/>
          </p:nvPr>
        </p:nvSpPr>
        <p:spPr/>
        <p:txBody>
          <a:bodyPr/>
          <a:lstStyle/>
          <a:p>
            <a:endParaRPr lang="en-CA"/>
          </a:p>
        </p:txBody>
      </p:sp>
      <p:sp>
        <p:nvSpPr>
          <p:cNvPr id="7" name="Text Placeholder 6">
            <a:extLst>
              <a:ext uri="{FF2B5EF4-FFF2-40B4-BE49-F238E27FC236}">
                <a16:creationId xmlns:a16="http://schemas.microsoft.com/office/drawing/2014/main" id="{D2268F18-21A9-4A90-9FEC-F982FF8AA059}"/>
              </a:ext>
            </a:extLst>
          </p:cNvPr>
          <p:cNvSpPr>
            <a:spLocks noGrp="1"/>
          </p:cNvSpPr>
          <p:nvPr>
            <p:ph type="body" sz="quarter" idx="11"/>
          </p:nvPr>
        </p:nvSpPr>
        <p:spPr/>
        <p:txBody>
          <a:bodyPr/>
          <a:lstStyle/>
          <a:p>
            <a:endParaRPr lang="en-CA"/>
          </a:p>
        </p:txBody>
      </p:sp>
      <p:pic>
        <p:nvPicPr>
          <p:cNvPr id="9" name="Picture 8">
            <a:extLst>
              <a:ext uri="{FF2B5EF4-FFF2-40B4-BE49-F238E27FC236}">
                <a16:creationId xmlns:a16="http://schemas.microsoft.com/office/drawing/2014/main" id="{908F88CD-6EB9-45FA-9986-61ED64CE3CA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187546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0572036-DD6E-4064-A238-4D05BF7ED59F}"/>
              </a:ext>
            </a:extLst>
          </p:cNvPr>
          <p:cNvSpPr>
            <a:spLocks noGrp="1"/>
          </p:cNvSpPr>
          <p:nvPr>
            <p:ph type="title"/>
          </p:nvPr>
        </p:nvSpPr>
        <p:spPr/>
        <p:txBody>
          <a:bodyPr/>
          <a:lstStyle/>
          <a:p>
            <a:endParaRPr lang="en-CA"/>
          </a:p>
        </p:txBody>
      </p:sp>
      <p:sp>
        <p:nvSpPr>
          <p:cNvPr id="18" name="Text Placeholder 17">
            <a:extLst>
              <a:ext uri="{FF2B5EF4-FFF2-40B4-BE49-F238E27FC236}">
                <a16:creationId xmlns:a16="http://schemas.microsoft.com/office/drawing/2014/main" id="{AC1C26F1-2550-4444-AA79-581668958E72}"/>
              </a:ext>
            </a:extLst>
          </p:cNvPr>
          <p:cNvSpPr>
            <a:spLocks noGrp="1"/>
          </p:cNvSpPr>
          <p:nvPr>
            <p:ph type="body" sz="quarter" idx="10"/>
          </p:nvPr>
        </p:nvSpPr>
        <p:spPr/>
        <p:txBody>
          <a:bodyPr/>
          <a:lstStyle/>
          <a:p>
            <a:endParaRPr lang="en-CA"/>
          </a:p>
        </p:txBody>
      </p:sp>
      <p:pic>
        <p:nvPicPr>
          <p:cNvPr id="21" name="Picture 20">
            <a:extLst>
              <a:ext uri="{FF2B5EF4-FFF2-40B4-BE49-F238E27FC236}">
                <a16:creationId xmlns:a16="http://schemas.microsoft.com/office/drawing/2014/main" id="{7EF67126-5F0B-4C27-BE8C-2F192856DF2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89204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392F29-7423-4220-9248-6729BE1171C1}"/>
              </a:ext>
            </a:extLst>
          </p:cNvPr>
          <p:cNvSpPr>
            <a:spLocks noGrp="1"/>
          </p:cNvSpPr>
          <p:nvPr>
            <p:ph type="title"/>
          </p:nvPr>
        </p:nvSpPr>
        <p:spPr/>
        <p:txBody>
          <a:bodyPr/>
          <a:lstStyle/>
          <a:p>
            <a:endParaRPr lang="en-CA"/>
          </a:p>
        </p:txBody>
      </p:sp>
      <p:sp>
        <p:nvSpPr>
          <p:cNvPr id="5" name="Text Placeholder 4">
            <a:extLst>
              <a:ext uri="{FF2B5EF4-FFF2-40B4-BE49-F238E27FC236}">
                <a16:creationId xmlns:a16="http://schemas.microsoft.com/office/drawing/2014/main" id="{EEC39940-14A4-4118-B9FC-291A229356C2}"/>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7B1F9E68-A71A-430F-A1EB-D40AEC5AF80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69823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FC17591-2BBD-4304-8C1E-D4E356EFA2A8}"/>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817AF8AB-F2BC-4BBA-81C2-39E2A7565E74}"/>
              </a:ext>
            </a:extLst>
          </p:cNvPr>
          <p:cNvSpPr>
            <a:spLocks noGrp="1"/>
          </p:cNvSpPr>
          <p:nvPr>
            <p:ph type="title"/>
          </p:nvPr>
        </p:nvSpPr>
        <p:spPr/>
        <p:txBody>
          <a:bodyPr/>
          <a:lstStyle/>
          <a:p>
            <a:endParaRPr lang="en-CA"/>
          </a:p>
        </p:txBody>
      </p:sp>
      <p:sp>
        <p:nvSpPr>
          <p:cNvPr id="13" name="Content Placeholder 12">
            <a:extLst>
              <a:ext uri="{FF2B5EF4-FFF2-40B4-BE49-F238E27FC236}">
                <a16:creationId xmlns:a16="http://schemas.microsoft.com/office/drawing/2014/main" id="{264B00D7-6CE5-4664-A619-57924F11D9B2}"/>
              </a:ext>
            </a:extLst>
          </p:cNvPr>
          <p:cNvSpPr>
            <a:spLocks noGrp="1"/>
          </p:cNvSpPr>
          <p:nvPr>
            <p:ph idx="1"/>
          </p:nvPr>
        </p:nvSpPr>
        <p:spPr/>
        <p:txBody>
          <a:bodyPr/>
          <a:lstStyle/>
          <a:p>
            <a:endParaRPr lang="en-CA"/>
          </a:p>
        </p:txBody>
      </p:sp>
      <p:pic>
        <p:nvPicPr>
          <p:cNvPr id="15" name="Picture 14">
            <a:extLst>
              <a:ext uri="{FF2B5EF4-FFF2-40B4-BE49-F238E27FC236}">
                <a16:creationId xmlns:a16="http://schemas.microsoft.com/office/drawing/2014/main" id="{0D0F6295-91BB-42F7-A7A4-6E3D1256A4A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19715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025F9A-B89B-4FB6-AD16-71EC95485762}"/>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A68B7768-489B-443D-AD05-849B2CDAE243}"/>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B05EB714-7505-4881-8294-6B6CF2CE2D2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009329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FD42E72-B0D7-4D29-99C7-C2C2924C43D9}"/>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1C5A4DEE-4790-4CBF-8D6A-3883D0CC2496}"/>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7E6E8D89-C1D8-499B-A86C-E2AD5DBC713B}"/>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6384BEA3-D767-4B92-B212-390C3F3E12F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65082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F38CE9-91C3-4BFB-994C-29E427D742FB}"/>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C8BB7E67-1CC1-47F8-A2D9-37235FE58C91}"/>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F468BA4F-B31F-4246-BA96-801D3E7A1F1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51160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87D531-CF91-4C5E-8B63-1389725B95E8}"/>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FF6FEA1B-8581-490B-A668-8C2FC2003134}"/>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EAC5DDCE-10B6-4E55-9C58-D3D0961B9FD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27720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C6FD9B-09DE-4B46-BA87-C237E9DCAC25}"/>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84FA545C-E5E4-4EB6-BACC-4292436D5267}"/>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82D6B28E-6628-4314-A13C-86FFC8CEDF6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6494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4875DB5-3D44-41A2-A3DD-D6CB04DC51B3}"/>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AF0A6F55-282E-4211-8FEC-6DA63D060D6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673681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BE834A-4771-471E-8207-20FB0C82F56C}"/>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DF64CBD3-4036-4673-A225-93A1600E6AC0}"/>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AA4EFA2B-B5CC-4EAC-8A94-31FBD1C4512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584279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2AF5ABB-9A98-4358-9B5D-C212FA693052}"/>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929FB0D2-872B-460B-91F5-B803510848A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40682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7A3C0F-D141-448D-AB49-E356810A6B24}"/>
              </a:ext>
            </a:extLst>
          </p:cNvPr>
          <p:cNvSpPr>
            <a:spLocks noGrp="1"/>
          </p:cNvSpPr>
          <p:nvPr>
            <p:ph type="title"/>
          </p:nvPr>
        </p:nvSpPr>
        <p:spPr/>
        <p:txBody>
          <a:bodyPr/>
          <a:lstStyle/>
          <a:p>
            <a:endParaRPr lang="en-CA"/>
          </a:p>
        </p:txBody>
      </p:sp>
      <p:pic>
        <p:nvPicPr>
          <p:cNvPr id="9" name="Picture 8">
            <a:extLst>
              <a:ext uri="{FF2B5EF4-FFF2-40B4-BE49-F238E27FC236}">
                <a16:creationId xmlns:a16="http://schemas.microsoft.com/office/drawing/2014/main" id="{84600A5F-D616-4537-8EBF-37167976200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15866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929725D-25AA-4FBB-8043-F25A1FA4C8D2}"/>
              </a:ext>
            </a:extLst>
          </p:cNvPr>
          <p:cNvSpPr>
            <a:spLocks noGrp="1"/>
          </p:cNvSpPr>
          <p:nvPr>
            <p:ph type="body" sz="quarter" idx="10"/>
          </p:nvPr>
        </p:nvSpPr>
        <p:spPr/>
        <p:txBody>
          <a:bodyPr/>
          <a:lstStyle/>
          <a:p>
            <a:endParaRPr lang="en-CA"/>
          </a:p>
        </p:txBody>
      </p:sp>
      <p:sp>
        <p:nvSpPr>
          <p:cNvPr id="9" name="Title 8">
            <a:extLst>
              <a:ext uri="{FF2B5EF4-FFF2-40B4-BE49-F238E27FC236}">
                <a16:creationId xmlns:a16="http://schemas.microsoft.com/office/drawing/2014/main" id="{B3F38B1F-AD66-4658-8280-80D961164B90}"/>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09BA1F38-ED4A-494D-BD10-16A99728442F}"/>
              </a:ext>
            </a:extLst>
          </p:cNvPr>
          <p:cNvSpPr>
            <a:spLocks noGrp="1"/>
          </p:cNvSpPr>
          <p:nvPr>
            <p:ph idx="1"/>
          </p:nvPr>
        </p:nvSpPr>
        <p:spPr/>
        <p:txBody>
          <a:bodyPr/>
          <a:lstStyle/>
          <a:p>
            <a:endParaRPr lang="en-CA"/>
          </a:p>
        </p:txBody>
      </p:sp>
      <p:pic>
        <p:nvPicPr>
          <p:cNvPr id="13" name="Picture 12">
            <a:extLst>
              <a:ext uri="{FF2B5EF4-FFF2-40B4-BE49-F238E27FC236}">
                <a16:creationId xmlns:a16="http://schemas.microsoft.com/office/drawing/2014/main" id="{C18FAB7E-D887-4421-8B7D-53B5E0F3EFE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513491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CC38-B9E5-437B-9E99-200ACA96E5A8}"/>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CCB5AE6D-6CE3-4A0B-97C5-77EB530B1F6E}"/>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DE83B622-7A01-46B5-AC27-8A527348D98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54721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0BE6B4D-D917-4867-B2D3-E3D519845283}"/>
              </a:ext>
            </a:extLst>
          </p:cNvPr>
          <p:cNvSpPr>
            <a:spLocks noGrp="1"/>
          </p:cNvSpPr>
          <p:nvPr>
            <p:ph type="body" sz="quarter" idx="10"/>
          </p:nvPr>
        </p:nvSpPr>
        <p:spPr/>
        <p:txBody>
          <a:bodyPr/>
          <a:lstStyle/>
          <a:p>
            <a:endParaRPr lang="en-CA"/>
          </a:p>
        </p:txBody>
      </p:sp>
      <p:sp>
        <p:nvSpPr>
          <p:cNvPr id="9" name="Title 8">
            <a:extLst>
              <a:ext uri="{FF2B5EF4-FFF2-40B4-BE49-F238E27FC236}">
                <a16:creationId xmlns:a16="http://schemas.microsoft.com/office/drawing/2014/main" id="{0633605E-800E-4A77-A0EB-81A272CA92ED}"/>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DDB6978A-11A6-423D-B6AB-B4F90B7A3333}"/>
              </a:ext>
            </a:extLst>
          </p:cNvPr>
          <p:cNvSpPr>
            <a:spLocks noGrp="1"/>
          </p:cNvSpPr>
          <p:nvPr>
            <p:ph idx="1"/>
          </p:nvPr>
        </p:nvSpPr>
        <p:spPr/>
        <p:txBody>
          <a:bodyPr/>
          <a:lstStyle/>
          <a:p>
            <a:endParaRPr lang="en-CA"/>
          </a:p>
        </p:txBody>
      </p:sp>
      <p:pic>
        <p:nvPicPr>
          <p:cNvPr id="13" name="Picture 12">
            <a:extLst>
              <a:ext uri="{FF2B5EF4-FFF2-40B4-BE49-F238E27FC236}">
                <a16:creationId xmlns:a16="http://schemas.microsoft.com/office/drawing/2014/main" id="{7DA7DE92-A0A9-4BCB-8005-9619C93265B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61690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204A095-50E3-4D35-8607-81C1EF70E248}"/>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6AFBE90B-9215-421F-B013-4A1880D8214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14265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0E3C6A-6FD9-46DF-B07B-6E423D609BA6}"/>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13546DCA-1C5B-4666-941D-6D9909C310D6}"/>
              </a:ext>
            </a:extLst>
          </p:cNvPr>
          <p:cNvSpPr>
            <a:spLocks noGrp="1"/>
          </p:cNvSpPr>
          <p:nvPr>
            <p:ph idx="1"/>
          </p:nvPr>
        </p:nvSpPr>
        <p:spPr/>
        <p:txBody>
          <a:bodyPr/>
          <a:lstStyle/>
          <a:p>
            <a:endParaRPr lang="en-CA"/>
          </a:p>
        </p:txBody>
      </p:sp>
      <p:sp>
        <p:nvSpPr>
          <p:cNvPr id="13" name="Text Placeholder 12">
            <a:extLst>
              <a:ext uri="{FF2B5EF4-FFF2-40B4-BE49-F238E27FC236}">
                <a16:creationId xmlns:a16="http://schemas.microsoft.com/office/drawing/2014/main" id="{9C3D0354-8F68-452F-8E66-0EC3F24DC9D8}"/>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E6BD59E5-3221-4F79-B3F5-451951B24FA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024489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34E715-F487-465E-9D6F-F7524E4FB73C}"/>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506DC230-8D59-4EA0-B978-CAE493E439D4}"/>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18A6B8B3-255B-41C0-8328-15298D659D8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80494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E5C6AA0-D115-4867-A7A6-056C752065F2}"/>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32EBCC23-43CB-48A9-8B03-93F7E089111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92337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7DB578C-2B57-42DB-9FEF-8C5ACEFD1429}"/>
              </a:ext>
            </a:extLst>
          </p:cNvPr>
          <p:cNvSpPr>
            <a:spLocks noGrp="1"/>
          </p:cNvSpPr>
          <p:nvPr>
            <p:ph type="body" sz="quarter" idx="10"/>
          </p:nvPr>
        </p:nvSpPr>
        <p:spPr/>
        <p:txBody>
          <a:bodyPr/>
          <a:lstStyle/>
          <a:p>
            <a:endParaRPr lang="en-CA"/>
          </a:p>
        </p:txBody>
      </p:sp>
      <p:sp>
        <p:nvSpPr>
          <p:cNvPr id="21506" name="Title 21505">
            <a:extLst>
              <a:ext uri="{FF2B5EF4-FFF2-40B4-BE49-F238E27FC236}">
                <a16:creationId xmlns:a16="http://schemas.microsoft.com/office/drawing/2014/main" id="{D4D8DE15-05B5-43C2-A403-CF095ED4045D}"/>
              </a:ext>
            </a:extLst>
          </p:cNvPr>
          <p:cNvSpPr>
            <a:spLocks noGrp="1"/>
          </p:cNvSpPr>
          <p:nvPr>
            <p:ph type="title"/>
          </p:nvPr>
        </p:nvSpPr>
        <p:spPr/>
        <p:txBody>
          <a:bodyPr/>
          <a:lstStyle/>
          <a:p>
            <a:endParaRPr lang="en-CA"/>
          </a:p>
        </p:txBody>
      </p:sp>
      <p:sp>
        <p:nvSpPr>
          <p:cNvPr id="21508" name="Content Placeholder 21507">
            <a:extLst>
              <a:ext uri="{FF2B5EF4-FFF2-40B4-BE49-F238E27FC236}">
                <a16:creationId xmlns:a16="http://schemas.microsoft.com/office/drawing/2014/main" id="{C1DA9130-363E-4D27-8BA0-CEEB705A770D}"/>
              </a:ext>
            </a:extLst>
          </p:cNvPr>
          <p:cNvSpPr>
            <a:spLocks noGrp="1"/>
          </p:cNvSpPr>
          <p:nvPr>
            <p:ph idx="1"/>
          </p:nvPr>
        </p:nvSpPr>
        <p:spPr/>
        <p:txBody>
          <a:bodyPr/>
          <a:lstStyle/>
          <a:p>
            <a:endParaRPr lang="en-CA"/>
          </a:p>
        </p:txBody>
      </p:sp>
      <p:pic>
        <p:nvPicPr>
          <p:cNvPr id="21510" name="Picture 21509">
            <a:extLst>
              <a:ext uri="{FF2B5EF4-FFF2-40B4-BE49-F238E27FC236}">
                <a16:creationId xmlns:a16="http://schemas.microsoft.com/office/drawing/2014/main" id="{31701931-647B-407D-A748-9B1D02991CC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692986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C65121A-475F-419B-B312-B14F26DB104D}"/>
              </a:ext>
            </a:extLst>
          </p:cNvPr>
          <p:cNvSpPr>
            <a:spLocks noGrp="1"/>
          </p:cNvSpPr>
          <p:nvPr>
            <p:ph type="body" sz="quarter" idx="10"/>
          </p:nvPr>
        </p:nvSpPr>
        <p:spPr/>
        <p:txBody>
          <a:bodyPr/>
          <a:lstStyle/>
          <a:p>
            <a:endParaRPr lang="en-CA"/>
          </a:p>
        </p:txBody>
      </p:sp>
      <p:sp>
        <p:nvSpPr>
          <p:cNvPr id="8" name="Title 7">
            <a:extLst>
              <a:ext uri="{FF2B5EF4-FFF2-40B4-BE49-F238E27FC236}">
                <a16:creationId xmlns:a16="http://schemas.microsoft.com/office/drawing/2014/main" id="{53F6FCB7-BDD9-42CC-A9EC-9982290AC7B3}"/>
              </a:ext>
            </a:extLst>
          </p:cNvPr>
          <p:cNvSpPr>
            <a:spLocks noGrp="1"/>
          </p:cNvSpPr>
          <p:nvPr>
            <p:ph type="title"/>
          </p:nvPr>
        </p:nvSpPr>
        <p:spPr/>
        <p:txBody>
          <a:bodyPr/>
          <a:lstStyle/>
          <a:p>
            <a:endParaRPr lang="en-CA"/>
          </a:p>
        </p:txBody>
      </p:sp>
      <p:sp>
        <p:nvSpPr>
          <p:cNvPr id="10" name="Content Placeholder 9">
            <a:extLst>
              <a:ext uri="{FF2B5EF4-FFF2-40B4-BE49-F238E27FC236}">
                <a16:creationId xmlns:a16="http://schemas.microsoft.com/office/drawing/2014/main" id="{F9AA5684-4A5D-4FF7-B129-17A95CBA68C4}"/>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2060C1E2-9FAE-41FC-A5E6-72BFC292FBB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200423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FC056AA1-EAC4-4300-A3F8-9CCE01741517}"/>
              </a:ext>
            </a:extLst>
          </p:cNvPr>
          <p:cNvSpPr>
            <a:spLocks noGrp="1"/>
          </p:cNvSpPr>
          <p:nvPr>
            <p:ph type="body" sz="quarter" idx="10"/>
          </p:nvPr>
        </p:nvSpPr>
        <p:spPr/>
        <p:txBody>
          <a:bodyPr/>
          <a:lstStyle/>
          <a:p>
            <a:endParaRPr lang="en-CA"/>
          </a:p>
        </p:txBody>
      </p:sp>
      <p:sp>
        <p:nvSpPr>
          <p:cNvPr id="20" name="Title 19">
            <a:extLst>
              <a:ext uri="{FF2B5EF4-FFF2-40B4-BE49-F238E27FC236}">
                <a16:creationId xmlns:a16="http://schemas.microsoft.com/office/drawing/2014/main" id="{4A291A27-9640-40E8-BD58-1A66A751492F}"/>
              </a:ext>
            </a:extLst>
          </p:cNvPr>
          <p:cNvSpPr>
            <a:spLocks noGrp="1"/>
          </p:cNvSpPr>
          <p:nvPr>
            <p:ph type="title"/>
          </p:nvPr>
        </p:nvSpPr>
        <p:spPr/>
        <p:txBody>
          <a:bodyPr/>
          <a:lstStyle/>
          <a:p>
            <a:endParaRPr lang="en-CA"/>
          </a:p>
        </p:txBody>
      </p:sp>
      <p:sp>
        <p:nvSpPr>
          <p:cNvPr id="22" name="Content Placeholder 21">
            <a:extLst>
              <a:ext uri="{FF2B5EF4-FFF2-40B4-BE49-F238E27FC236}">
                <a16:creationId xmlns:a16="http://schemas.microsoft.com/office/drawing/2014/main" id="{ACE30F15-001B-4972-BD01-2E69D8F5D563}"/>
              </a:ext>
            </a:extLst>
          </p:cNvPr>
          <p:cNvSpPr>
            <a:spLocks noGrp="1"/>
          </p:cNvSpPr>
          <p:nvPr>
            <p:ph idx="1"/>
          </p:nvPr>
        </p:nvSpPr>
        <p:spPr/>
        <p:txBody>
          <a:bodyPr/>
          <a:lstStyle/>
          <a:p>
            <a:endParaRPr lang="en-CA"/>
          </a:p>
        </p:txBody>
      </p:sp>
      <p:pic>
        <p:nvPicPr>
          <p:cNvPr id="24" name="Picture 23">
            <a:extLst>
              <a:ext uri="{FF2B5EF4-FFF2-40B4-BE49-F238E27FC236}">
                <a16:creationId xmlns:a16="http://schemas.microsoft.com/office/drawing/2014/main" id="{46C4E452-95E5-490C-9CD7-F3ABAF57288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972600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3BBB42-85E0-4451-8B4C-DE543762AB7A}"/>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AFC9BE6C-30D3-4391-B288-C87EFE37AEF5}"/>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45EA6F3F-1301-401E-AF88-57097BDF0D2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871798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3DB37953-26E4-4C2A-8A58-091B8F2A833D}"/>
              </a:ext>
            </a:extLst>
          </p:cNvPr>
          <p:cNvSpPr>
            <a:spLocks noGrp="1"/>
          </p:cNvSpPr>
          <p:nvPr>
            <p:ph type="title"/>
          </p:nvPr>
        </p:nvSpPr>
        <p:spPr/>
        <p:txBody>
          <a:bodyPr/>
          <a:lstStyle/>
          <a:p>
            <a:endParaRPr lang="en-CA"/>
          </a:p>
        </p:txBody>
      </p:sp>
      <p:sp>
        <p:nvSpPr>
          <p:cNvPr id="47" name="Text Placeholder 46">
            <a:extLst>
              <a:ext uri="{FF2B5EF4-FFF2-40B4-BE49-F238E27FC236}">
                <a16:creationId xmlns:a16="http://schemas.microsoft.com/office/drawing/2014/main" id="{775FDB3F-02BE-4342-AF65-5795670A2DC9}"/>
              </a:ext>
            </a:extLst>
          </p:cNvPr>
          <p:cNvSpPr>
            <a:spLocks noGrp="1"/>
          </p:cNvSpPr>
          <p:nvPr>
            <p:ph type="body" sz="quarter" idx="10"/>
          </p:nvPr>
        </p:nvSpPr>
        <p:spPr/>
        <p:txBody>
          <a:bodyPr/>
          <a:lstStyle/>
          <a:p>
            <a:endParaRPr lang="en-CA"/>
          </a:p>
        </p:txBody>
      </p:sp>
      <p:pic>
        <p:nvPicPr>
          <p:cNvPr id="88" name="Picture 87">
            <a:extLst>
              <a:ext uri="{FF2B5EF4-FFF2-40B4-BE49-F238E27FC236}">
                <a16:creationId xmlns:a16="http://schemas.microsoft.com/office/drawing/2014/main" id="{9530D2CC-7F5D-4E86-A25E-63784152104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02854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D4AABC-E88F-44AD-8F53-22F9DF178F6B}"/>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C1038ECD-BAA8-455F-98A3-31C704E93531}"/>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984B12F6-490F-434E-BA06-06B06B89679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28184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6789BA-D554-43A1-BB6E-C167771AB411}"/>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16C3A559-B7FB-4D8B-B905-6B6EB8EF0EE0}"/>
              </a:ext>
            </a:extLst>
          </p:cNvPr>
          <p:cNvSpPr>
            <a:spLocks noGrp="1"/>
          </p:cNvSpPr>
          <p:nvPr>
            <p:ph type="body" sz="quarter" idx="10"/>
          </p:nvPr>
        </p:nvSpPr>
        <p:spPr/>
        <p:txBody>
          <a:bodyPr/>
          <a:lstStyle/>
          <a:p>
            <a:endParaRPr lang="en-CA"/>
          </a:p>
        </p:txBody>
      </p:sp>
      <p:pic>
        <p:nvPicPr>
          <p:cNvPr id="56" name="Picture 55">
            <a:extLst>
              <a:ext uri="{FF2B5EF4-FFF2-40B4-BE49-F238E27FC236}">
                <a16:creationId xmlns:a16="http://schemas.microsoft.com/office/drawing/2014/main" id="{F41BD8E8-8036-457E-BC31-02E6A053698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33916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FA5169-EF30-47B5-A643-AA4182727169}"/>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14C2C650-5332-4EE1-992E-368C71F47E63}"/>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30389FF2-BFCE-47A1-9B77-906062CE5DE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67823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534077-1201-4576-B740-6352ADA9B615}"/>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52204D19-071F-47BA-92CA-A6B9347EC12E}"/>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52D7765E-1D03-492B-80D8-A43EF090481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725362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80B6333-3776-4A23-B53F-2D21B2875316}"/>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F84F5617-88B9-43E0-B3AD-2556B1ECF5D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98050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93D431-3B42-4F44-AD1E-54994F971F5A}"/>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785A63FD-E58E-4203-B77A-31D370814BFC}"/>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650595B7-5EDC-457A-A031-91D735C044A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25645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CD78E8-E130-4064-8200-1A8DD1C34E08}"/>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0906782A-ECBF-4955-8628-00141F314534}"/>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BE90EADF-3CE9-487A-BF45-8FA18B7E554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660158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0D42FE-F500-4067-8B5B-04B2A2B32E15}"/>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49D7DFEF-0271-4F9C-BE26-3368494FCF29}"/>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83ED9F09-E929-4EF5-BF5C-FA59D82A525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560756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C4FEE34-0DC3-481F-B856-52E6A40F1CA8}"/>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E197E62B-7FB8-494C-86EA-EC1C8666FA39}"/>
              </a:ext>
            </a:extLst>
          </p:cNvPr>
          <p:cNvSpPr>
            <a:spLocks noGrp="1"/>
          </p:cNvSpPr>
          <p:nvPr>
            <p:ph type="title"/>
          </p:nvPr>
        </p:nvSpPr>
        <p:spPr/>
        <p:txBody>
          <a:bodyPr/>
          <a:lstStyle/>
          <a:p>
            <a:endParaRPr lang="en-CA"/>
          </a:p>
        </p:txBody>
      </p:sp>
      <p:sp>
        <p:nvSpPr>
          <p:cNvPr id="13" name="Content Placeholder 12">
            <a:extLst>
              <a:ext uri="{FF2B5EF4-FFF2-40B4-BE49-F238E27FC236}">
                <a16:creationId xmlns:a16="http://schemas.microsoft.com/office/drawing/2014/main" id="{3F828FF5-E896-4263-8252-00DD7F6B0DAF}"/>
              </a:ext>
            </a:extLst>
          </p:cNvPr>
          <p:cNvSpPr>
            <a:spLocks noGrp="1"/>
          </p:cNvSpPr>
          <p:nvPr>
            <p:ph idx="1"/>
          </p:nvPr>
        </p:nvSpPr>
        <p:spPr/>
        <p:txBody>
          <a:bodyPr/>
          <a:lstStyle/>
          <a:p>
            <a:endParaRPr lang="en-CA"/>
          </a:p>
        </p:txBody>
      </p:sp>
      <p:pic>
        <p:nvPicPr>
          <p:cNvPr id="15" name="Picture 14">
            <a:extLst>
              <a:ext uri="{FF2B5EF4-FFF2-40B4-BE49-F238E27FC236}">
                <a16:creationId xmlns:a16="http://schemas.microsoft.com/office/drawing/2014/main" id="{852EC167-DE7F-4C9D-B106-C6C23ABF307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457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82B0624-FD4B-4EA2-9B0C-F4071922C103}"/>
              </a:ext>
            </a:extLst>
          </p:cNvPr>
          <p:cNvSpPr>
            <a:spLocks noGrp="1"/>
          </p:cNvSpPr>
          <p:nvPr>
            <p:ph type="title"/>
          </p:nvPr>
        </p:nvSpPr>
        <p:spPr/>
        <p:txBody>
          <a:bodyPr/>
          <a:lstStyle/>
          <a:p>
            <a:endParaRPr lang="en-CA"/>
          </a:p>
        </p:txBody>
      </p:sp>
      <p:sp>
        <p:nvSpPr>
          <p:cNvPr id="11" name="Text Placeholder 10">
            <a:extLst>
              <a:ext uri="{FF2B5EF4-FFF2-40B4-BE49-F238E27FC236}">
                <a16:creationId xmlns:a16="http://schemas.microsoft.com/office/drawing/2014/main" id="{760E515F-1CD6-40DE-A48D-DEFCDC0FD8DE}"/>
              </a:ext>
            </a:extLst>
          </p:cNvPr>
          <p:cNvSpPr>
            <a:spLocks noGrp="1"/>
          </p:cNvSpPr>
          <p:nvPr>
            <p:ph type="body" sz="quarter" idx="10"/>
          </p:nvPr>
        </p:nvSpPr>
        <p:spPr/>
        <p:txBody>
          <a:bodyPr/>
          <a:lstStyle/>
          <a:p>
            <a:endParaRPr lang="en-CA"/>
          </a:p>
        </p:txBody>
      </p:sp>
      <p:pic>
        <p:nvPicPr>
          <p:cNvPr id="16" name="Picture 15">
            <a:extLst>
              <a:ext uri="{FF2B5EF4-FFF2-40B4-BE49-F238E27FC236}">
                <a16:creationId xmlns:a16="http://schemas.microsoft.com/office/drawing/2014/main" id="{C7C71A5E-A082-465F-AEEE-0C3601FF81C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193832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092E789-51B7-4A61-800A-6542F2F83F4F}"/>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BC5D9DED-E697-46C5-ABA8-0F4858226F93}"/>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AEF8B562-93AC-4F7B-A77C-3515B6B5A55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101323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41E4814-F6D0-49C2-9B25-F964C736F69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999870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49BE8CE-A673-4FE7-B674-0ED2B6FA8351}"/>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CFC491A7-8BE8-48B4-8672-7205A5331EC9}"/>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EC108830-62BD-4800-B6DF-D2FD047883CE}"/>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8B259AAE-B36F-4279-A469-97D82949763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201941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238EA01-0539-408A-8251-6A4C7159B614}"/>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B2F95A08-3D38-4FA4-9A1C-9D9C873ECF12}"/>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DC9AB626-B4A3-4A98-9AB1-D3D243064363}"/>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CE132B3E-B218-4B97-89AE-06AEB0545DE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35215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7C7F95E-CA42-4159-9C64-C0D4100C0834}"/>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3B50BAE7-020C-4C93-974E-BB41D4D83C37}"/>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D0F4169E-49DD-45D7-A7A8-8BE0C386D49F}"/>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618B294B-CA00-41A4-B2E5-58FF0A68509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63691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3550557-DE97-404E-A0FE-555280F62ABD}"/>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5EAB50CD-5E75-4168-98E1-CEDBA7DB2E5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31795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9EE0F4-9BD6-4E9F-B120-6EEEA36D95E2}"/>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C6F3481D-0D1A-436E-BF9B-962995A60C72}"/>
              </a:ext>
            </a:extLst>
          </p:cNvPr>
          <p:cNvSpPr>
            <a:spLocks noGrp="1"/>
          </p:cNvSpPr>
          <p:nvPr>
            <p:ph type="body" sz="quarter" idx="10"/>
          </p:nvPr>
        </p:nvSpPr>
        <p:spPr/>
        <p:txBody>
          <a:bodyPr/>
          <a:lstStyle/>
          <a:p>
            <a:endParaRPr lang="en-CA"/>
          </a:p>
        </p:txBody>
      </p:sp>
      <p:pic>
        <p:nvPicPr>
          <p:cNvPr id="18" name="Picture 17">
            <a:extLst>
              <a:ext uri="{FF2B5EF4-FFF2-40B4-BE49-F238E27FC236}">
                <a16:creationId xmlns:a16="http://schemas.microsoft.com/office/drawing/2014/main" id="{4FA7D4B1-4ED5-4BE7-A4A3-29FCF4E684D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259047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0E73A0B-7858-4EA3-93AE-565973BAE192}"/>
              </a:ext>
            </a:extLst>
          </p:cNvPr>
          <p:cNvSpPr>
            <a:spLocks noGrp="1"/>
          </p:cNvSpPr>
          <p:nvPr>
            <p:ph type="title"/>
          </p:nvPr>
        </p:nvSpPr>
        <p:spPr/>
        <p:txBody>
          <a:bodyPr/>
          <a:lstStyle/>
          <a:p>
            <a:endParaRPr lang="en-CA"/>
          </a:p>
        </p:txBody>
      </p:sp>
      <p:pic>
        <p:nvPicPr>
          <p:cNvPr id="10" name="Picture 9">
            <a:extLst>
              <a:ext uri="{FF2B5EF4-FFF2-40B4-BE49-F238E27FC236}">
                <a16:creationId xmlns:a16="http://schemas.microsoft.com/office/drawing/2014/main" id="{A5903C2D-A803-43E4-BDD8-0DD2655B9F8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97396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D89D956-15AF-41E8-A2FC-CA34CFE3A765}"/>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333895E1-A6C0-423F-A146-EC75287895B8}"/>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F7D74830-C23F-4335-AE9D-9FA295D0B9B3}"/>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A79DA65F-FFD7-4D2F-8B7D-AA360943637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69593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8E161FC-86F0-4A10-A477-A590CCCFB716}"/>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CA197816-7357-490A-AAD7-7C7D0C797D0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03788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B6F8EE-B230-429D-8E84-916BFBA9E907}"/>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4AD0B0D8-62E2-42E3-BB19-0EEC6985576B}"/>
              </a:ext>
            </a:extLst>
          </p:cNvPr>
          <p:cNvSpPr>
            <a:spLocks noGrp="1"/>
          </p:cNvSpPr>
          <p:nvPr>
            <p:ph type="title"/>
          </p:nvPr>
        </p:nvSpPr>
        <p:spPr/>
        <p:txBody>
          <a:bodyPr/>
          <a:lstStyle/>
          <a:p>
            <a:endParaRPr lang="en-CA"/>
          </a:p>
        </p:txBody>
      </p:sp>
      <p:sp>
        <p:nvSpPr>
          <p:cNvPr id="16" name="Content Placeholder 15">
            <a:extLst>
              <a:ext uri="{FF2B5EF4-FFF2-40B4-BE49-F238E27FC236}">
                <a16:creationId xmlns:a16="http://schemas.microsoft.com/office/drawing/2014/main" id="{F6901268-07C4-48FF-8BCE-7AD44D5ADEB1}"/>
              </a:ext>
            </a:extLst>
          </p:cNvPr>
          <p:cNvSpPr>
            <a:spLocks noGrp="1"/>
          </p:cNvSpPr>
          <p:nvPr>
            <p:ph idx="1"/>
          </p:nvPr>
        </p:nvSpPr>
        <p:spPr/>
        <p:txBody>
          <a:bodyPr/>
          <a:lstStyle/>
          <a:p>
            <a:endParaRPr lang="en-CA"/>
          </a:p>
        </p:txBody>
      </p:sp>
      <p:pic>
        <p:nvPicPr>
          <p:cNvPr id="18" name="Picture 17">
            <a:extLst>
              <a:ext uri="{FF2B5EF4-FFF2-40B4-BE49-F238E27FC236}">
                <a16:creationId xmlns:a16="http://schemas.microsoft.com/office/drawing/2014/main" id="{BD8906BB-C376-45AF-8F8E-2C840B470FD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61044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05250B-F9AE-4AE3-93BD-97FC48B165BF}"/>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978B0377-8CA8-4C04-B4FC-10222EE299E6}"/>
              </a:ext>
            </a:extLst>
          </p:cNvPr>
          <p:cNvSpPr>
            <a:spLocks noGrp="1"/>
          </p:cNvSpPr>
          <p:nvPr>
            <p:ph idx="1"/>
          </p:nvPr>
        </p:nvSpPr>
        <p:spPr/>
        <p:txBody>
          <a:bodyPr/>
          <a:lstStyle/>
          <a:p>
            <a:endParaRPr lang="en-CA"/>
          </a:p>
        </p:txBody>
      </p:sp>
      <p:sp>
        <p:nvSpPr>
          <p:cNvPr id="16" name="Text Placeholder 15">
            <a:extLst>
              <a:ext uri="{FF2B5EF4-FFF2-40B4-BE49-F238E27FC236}">
                <a16:creationId xmlns:a16="http://schemas.microsoft.com/office/drawing/2014/main" id="{4B0FFBE6-9713-4A38-AA89-B107C5BED05F}"/>
              </a:ext>
            </a:extLst>
          </p:cNvPr>
          <p:cNvSpPr>
            <a:spLocks noGrp="1"/>
          </p:cNvSpPr>
          <p:nvPr>
            <p:ph type="body" sz="quarter" idx="10"/>
          </p:nvPr>
        </p:nvSpPr>
        <p:spPr/>
        <p:txBody>
          <a:bodyPr/>
          <a:lstStyle/>
          <a:p>
            <a:endParaRPr lang="en-CA"/>
          </a:p>
        </p:txBody>
      </p:sp>
      <p:pic>
        <p:nvPicPr>
          <p:cNvPr id="18" name="Picture 17">
            <a:extLst>
              <a:ext uri="{FF2B5EF4-FFF2-40B4-BE49-F238E27FC236}">
                <a16:creationId xmlns:a16="http://schemas.microsoft.com/office/drawing/2014/main" id="{41D1E598-D8A2-4FE5-92CC-04CF5151A35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09718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5DFC65-006F-441F-9548-63BE09B5B61B}"/>
              </a:ext>
            </a:extLst>
          </p:cNvPr>
          <p:cNvSpPr>
            <a:spLocks noGrp="1"/>
          </p:cNvSpPr>
          <p:nvPr>
            <p:ph type="title"/>
          </p:nvPr>
        </p:nvSpPr>
        <p:spPr/>
        <p:txBody>
          <a:bodyPr/>
          <a:lstStyle/>
          <a:p>
            <a:endParaRPr lang="en-CA"/>
          </a:p>
        </p:txBody>
      </p:sp>
      <p:sp>
        <p:nvSpPr>
          <p:cNvPr id="13" name="Text Placeholder 12">
            <a:extLst>
              <a:ext uri="{FF2B5EF4-FFF2-40B4-BE49-F238E27FC236}">
                <a16:creationId xmlns:a16="http://schemas.microsoft.com/office/drawing/2014/main" id="{BFAE69F3-DFBF-4C1B-A08B-0FCA8EEBC102}"/>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50E77491-12E7-4E6E-B532-03C6C3144F4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835474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0F9BA0-F6B4-47DE-8684-247096D8E75A}"/>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D615C1E7-2664-4131-9708-008A5DAC99BC}"/>
              </a:ext>
            </a:extLst>
          </p:cNvPr>
          <p:cNvSpPr>
            <a:spLocks noGrp="1"/>
          </p:cNvSpPr>
          <p:nvPr>
            <p:ph type="body" sz="quarter" idx="10"/>
          </p:nvPr>
        </p:nvSpPr>
        <p:spPr/>
        <p:txBody>
          <a:bodyPr/>
          <a:lstStyle/>
          <a:p>
            <a:endParaRPr lang="en-CA"/>
          </a:p>
        </p:txBody>
      </p:sp>
      <p:pic>
        <p:nvPicPr>
          <p:cNvPr id="16" name="Picture 15">
            <a:extLst>
              <a:ext uri="{FF2B5EF4-FFF2-40B4-BE49-F238E27FC236}">
                <a16:creationId xmlns:a16="http://schemas.microsoft.com/office/drawing/2014/main" id="{F5A9F9B5-0C78-46BF-8887-242B6A4D3FB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364271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E2D0145-8A18-443F-BFE1-2F1246BF03C8}"/>
              </a:ext>
            </a:extLst>
          </p:cNvPr>
          <p:cNvSpPr>
            <a:spLocks noGrp="1"/>
          </p:cNvSpPr>
          <p:nvPr>
            <p:ph type="body" sz="quarter" idx="10"/>
          </p:nvPr>
        </p:nvSpPr>
        <p:spPr/>
        <p:txBody>
          <a:bodyPr/>
          <a:lstStyle/>
          <a:p>
            <a:endParaRPr lang="en-CA"/>
          </a:p>
        </p:txBody>
      </p:sp>
      <p:sp>
        <p:nvSpPr>
          <p:cNvPr id="15" name="Title 14">
            <a:extLst>
              <a:ext uri="{FF2B5EF4-FFF2-40B4-BE49-F238E27FC236}">
                <a16:creationId xmlns:a16="http://schemas.microsoft.com/office/drawing/2014/main" id="{DF3F7BCB-CFD0-42BA-9EB2-00675D8AEE30}"/>
              </a:ext>
            </a:extLst>
          </p:cNvPr>
          <p:cNvSpPr>
            <a:spLocks noGrp="1"/>
          </p:cNvSpPr>
          <p:nvPr>
            <p:ph type="title"/>
          </p:nvPr>
        </p:nvSpPr>
        <p:spPr/>
        <p:txBody>
          <a:bodyPr/>
          <a:lstStyle/>
          <a:p>
            <a:endParaRPr lang="en-CA"/>
          </a:p>
        </p:txBody>
      </p:sp>
      <p:sp>
        <p:nvSpPr>
          <p:cNvPr id="17" name="Content Placeholder 16">
            <a:extLst>
              <a:ext uri="{FF2B5EF4-FFF2-40B4-BE49-F238E27FC236}">
                <a16:creationId xmlns:a16="http://schemas.microsoft.com/office/drawing/2014/main" id="{1AC2CDB2-BDA3-49D8-A934-7CA7090BD88F}"/>
              </a:ext>
            </a:extLst>
          </p:cNvPr>
          <p:cNvSpPr>
            <a:spLocks noGrp="1"/>
          </p:cNvSpPr>
          <p:nvPr>
            <p:ph idx="1"/>
          </p:nvPr>
        </p:nvSpPr>
        <p:spPr/>
        <p:txBody>
          <a:bodyPr/>
          <a:lstStyle/>
          <a:p>
            <a:endParaRPr lang="en-CA"/>
          </a:p>
        </p:txBody>
      </p:sp>
      <p:pic>
        <p:nvPicPr>
          <p:cNvPr id="23" name="Picture 22">
            <a:extLst>
              <a:ext uri="{FF2B5EF4-FFF2-40B4-BE49-F238E27FC236}">
                <a16:creationId xmlns:a16="http://schemas.microsoft.com/office/drawing/2014/main" id="{6FC055A1-3D61-4382-BF54-6A42A5F2FD9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26382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6C5E35-2924-4517-80B4-04EC3E91933F}"/>
              </a:ext>
            </a:extLst>
          </p:cNvPr>
          <p:cNvSpPr>
            <a:spLocks noGrp="1"/>
          </p:cNvSpPr>
          <p:nvPr>
            <p:ph type="title"/>
          </p:nvPr>
        </p:nvSpPr>
        <p:spPr/>
        <p:txBody>
          <a:bodyPr/>
          <a:lstStyle/>
          <a:p>
            <a:endParaRPr lang="en-CA"/>
          </a:p>
        </p:txBody>
      </p:sp>
      <p:sp>
        <p:nvSpPr>
          <p:cNvPr id="18" name="Text Placeholder 17">
            <a:extLst>
              <a:ext uri="{FF2B5EF4-FFF2-40B4-BE49-F238E27FC236}">
                <a16:creationId xmlns:a16="http://schemas.microsoft.com/office/drawing/2014/main" id="{8439BA10-2D83-4202-B6DA-D196693BAA96}"/>
              </a:ext>
            </a:extLst>
          </p:cNvPr>
          <p:cNvSpPr>
            <a:spLocks noGrp="1"/>
          </p:cNvSpPr>
          <p:nvPr>
            <p:ph type="body" sz="quarter" idx="10"/>
          </p:nvPr>
        </p:nvSpPr>
        <p:spPr/>
        <p:txBody>
          <a:bodyPr/>
          <a:lstStyle/>
          <a:p>
            <a:endParaRPr lang="en-CA"/>
          </a:p>
        </p:txBody>
      </p:sp>
      <p:pic>
        <p:nvPicPr>
          <p:cNvPr id="20" name="Picture 19">
            <a:extLst>
              <a:ext uri="{FF2B5EF4-FFF2-40B4-BE49-F238E27FC236}">
                <a16:creationId xmlns:a16="http://schemas.microsoft.com/office/drawing/2014/main" id="{941BB521-3A5C-4067-8A85-D4EC77FA6F4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712676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B30F0-E120-42FC-9DB1-BB9C96D7C7B9}"/>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620139E6-2675-4A8A-8E8E-B97F6BB93384}"/>
              </a:ext>
            </a:extLst>
          </p:cNvPr>
          <p:cNvSpPr>
            <a:spLocks noGrp="1"/>
          </p:cNvSpPr>
          <p:nvPr>
            <p:ph type="title"/>
          </p:nvPr>
        </p:nvSpPr>
        <p:spPr/>
        <p:txBody>
          <a:bodyPr/>
          <a:lstStyle/>
          <a:p>
            <a:endParaRPr lang="en-CA"/>
          </a:p>
        </p:txBody>
      </p:sp>
      <p:sp>
        <p:nvSpPr>
          <p:cNvPr id="15" name="Content Placeholder 14">
            <a:extLst>
              <a:ext uri="{FF2B5EF4-FFF2-40B4-BE49-F238E27FC236}">
                <a16:creationId xmlns:a16="http://schemas.microsoft.com/office/drawing/2014/main" id="{39F8CF70-C411-4ACB-88EA-02838B7DB73A}"/>
              </a:ext>
            </a:extLst>
          </p:cNvPr>
          <p:cNvSpPr>
            <a:spLocks noGrp="1"/>
          </p:cNvSpPr>
          <p:nvPr>
            <p:ph idx="1"/>
          </p:nvPr>
        </p:nvSpPr>
        <p:spPr/>
        <p:txBody>
          <a:bodyPr/>
          <a:lstStyle/>
          <a:p>
            <a:endParaRPr lang="en-CA"/>
          </a:p>
        </p:txBody>
      </p:sp>
      <p:pic>
        <p:nvPicPr>
          <p:cNvPr id="17" name="Picture 16">
            <a:extLst>
              <a:ext uri="{FF2B5EF4-FFF2-40B4-BE49-F238E27FC236}">
                <a16:creationId xmlns:a16="http://schemas.microsoft.com/office/drawing/2014/main" id="{A37EE1EC-E034-4628-8E3B-CBF684E827E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5602902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E18C68-33CA-4725-913A-22B6F494544A}"/>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EE5DBD1C-3331-40D9-8E8F-E72F0A30CCC8}"/>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36F913B7-11A8-4F12-84F1-EF3A0D5F860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052965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8B8EFA-0472-4F98-B55B-B37FF7A95DFD}"/>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8B0A5486-2A67-4BEC-BC77-9D10DC28D9A8}"/>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23E035F8-0A74-49AF-9CD0-4A3ABB752CA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106523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502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402036-1786-4357-9800-7D7C5FDB9948}"/>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053D9582-6848-4393-8F53-9539DB47754C}"/>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133D89AF-2E04-4DCA-9603-F669B2D6672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07389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8027C2-DBAB-4BBC-9577-757DC27B61C8}"/>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24407F06-7DBD-493E-8C14-C0499E35535A}"/>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B54312FB-2B94-454F-98B6-9D6ADFE0870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25174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C9510E-6271-4AF0-8782-322486973CF1}"/>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49499942-0803-4EB8-AFC8-DB911AED15FD}"/>
              </a:ext>
            </a:extLst>
          </p:cNvPr>
          <p:cNvSpPr>
            <a:spLocks noGrp="1"/>
          </p:cNvSpPr>
          <p:nvPr>
            <p:ph type="body" sz="quarter" idx="10"/>
          </p:nvPr>
        </p:nvSpPr>
        <p:spPr/>
        <p:txBody>
          <a:bodyPr/>
          <a:lstStyle/>
          <a:p>
            <a:endParaRPr lang="en-CA"/>
          </a:p>
        </p:txBody>
      </p:sp>
      <p:pic>
        <p:nvPicPr>
          <p:cNvPr id="32" name="Picture 31">
            <a:extLst>
              <a:ext uri="{FF2B5EF4-FFF2-40B4-BE49-F238E27FC236}">
                <a16:creationId xmlns:a16="http://schemas.microsoft.com/office/drawing/2014/main" id="{45EF939D-F2BE-4871-B3E4-DA52E12A2F3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022007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A223456-9261-4079-955F-5987732D1F7D}"/>
              </a:ext>
            </a:extLst>
          </p:cNvPr>
          <p:cNvSpPr>
            <a:spLocks noGrp="1"/>
          </p:cNvSpPr>
          <p:nvPr>
            <p:ph type="title"/>
          </p:nvPr>
        </p:nvSpPr>
        <p:spPr/>
        <p:txBody>
          <a:bodyPr/>
          <a:lstStyle/>
          <a:p>
            <a:endParaRPr lang="en-CA"/>
          </a:p>
        </p:txBody>
      </p:sp>
      <p:sp>
        <p:nvSpPr>
          <p:cNvPr id="19" name="Text Placeholder 18">
            <a:extLst>
              <a:ext uri="{FF2B5EF4-FFF2-40B4-BE49-F238E27FC236}">
                <a16:creationId xmlns:a16="http://schemas.microsoft.com/office/drawing/2014/main" id="{A62195C7-DC0A-4213-A539-C35BDB50A56F}"/>
              </a:ext>
            </a:extLst>
          </p:cNvPr>
          <p:cNvSpPr>
            <a:spLocks noGrp="1"/>
          </p:cNvSpPr>
          <p:nvPr>
            <p:ph type="body" sz="quarter" idx="10"/>
          </p:nvPr>
        </p:nvSpPr>
        <p:spPr/>
        <p:txBody>
          <a:bodyPr/>
          <a:lstStyle/>
          <a:p>
            <a:endParaRPr lang="en-CA"/>
          </a:p>
        </p:txBody>
      </p:sp>
      <p:pic>
        <p:nvPicPr>
          <p:cNvPr id="21" name="Picture 20">
            <a:extLst>
              <a:ext uri="{FF2B5EF4-FFF2-40B4-BE49-F238E27FC236}">
                <a16:creationId xmlns:a16="http://schemas.microsoft.com/office/drawing/2014/main" id="{709963A8-DE45-4CD2-9DCC-BEB1A61B601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62226613"/>
      </p:ext>
    </p:extLst>
  </p:cSld>
  <p:clrMapOvr>
    <a:masterClrMapping/>
  </p:clrMapOvr>
</p:sld>
</file>

<file path=ppt/theme/theme1.xml><?xml version="1.0" encoding="utf-8"?>
<a:theme xmlns:a="http://schemas.openxmlformats.org/drawingml/2006/main" name="2_Office Theme">
  <a:themeElements>
    <a:clrScheme name="IHSG">
      <a:dk1>
        <a:sysClr val="windowText" lastClr="000000"/>
      </a:dk1>
      <a:lt1>
        <a:sysClr val="window" lastClr="FFFFFF"/>
      </a:lt1>
      <a:dk2>
        <a:srgbClr val="4D4D4F"/>
      </a:dk2>
      <a:lt2>
        <a:srgbClr val="EEECE1"/>
      </a:lt2>
      <a:accent1>
        <a:srgbClr val="D22027"/>
      </a:accent1>
      <a:accent2>
        <a:srgbClr val="ADADA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IHSG">
      <a:dk1>
        <a:sysClr val="windowText" lastClr="000000"/>
      </a:dk1>
      <a:lt1>
        <a:sysClr val="window" lastClr="FFFFFF"/>
      </a:lt1>
      <a:dk2>
        <a:srgbClr val="4D4D4F"/>
      </a:dk2>
      <a:lt2>
        <a:srgbClr val="EEECE1"/>
      </a:lt2>
      <a:accent1>
        <a:srgbClr val="D22027"/>
      </a:accent1>
      <a:accent2>
        <a:srgbClr val="ADADA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D0EBE0C8D17804C930E778C22370D3C" ma:contentTypeVersion="12" ma:contentTypeDescription="Create a new document." ma:contentTypeScope="" ma:versionID="993d40ddea66c0132214d7fb79f82249">
  <xsd:schema xmlns:xsd="http://www.w3.org/2001/XMLSchema" xmlns:xs="http://www.w3.org/2001/XMLSchema" xmlns:p="http://schemas.microsoft.com/office/2006/metadata/properties" xmlns:ns2="40bcddbf-5152-4ba4-91ea-bc5d864a028e" xmlns:ns3="1ff868c5-2c61-4494-a6ef-a5fad2181b1a" targetNamespace="http://schemas.microsoft.com/office/2006/metadata/properties" ma:root="true" ma:fieldsID="272415831122126134fb3db054e9450b" ns2:_="" ns3:_="">
    <xsd:import namespace="40bcddbf-5152-4ba4-91ea-bc5d864a028e"/>
    <xsd:import namespace="1ff868c5-2c61-4494-a6ef-a5fad2181b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bcddbf-5152-4ba4-91ea-bc5d864a0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f868c5-2c61-4494-a6ef-a5fad2181b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9D79AA-F4ED-4064-BAD7-0C3C9E61A1BA}">
  <ds:schemaRefs>
    <ds:schemaRef ds:uri="http://purl.org/dc/elements/1.1/"/>
    <ds:schemaRef ds:uri="http://schemas.microsoft.com/office/2006/metadata/properties"/>
    <ds:schemaRef ds:uri="40bcddbf-5152-4ba4-91ea-bc5d864a028e"/>
    <ds:schemaRef ds:uri="http://purl.org/dc/terms/"/>
    <ds:schemaRef ds:uri="http://schemas.openxmlformats.org/package/2006/metadata/core-properties"/>
    <ds:schemaRef ds:uri="1ff868c5-2c61-4494-a6ef-a5fad2181b1a"/>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C371C2DC-96D0-49FE-A701-16C4154F2E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bcddbf-5152-4ba4-91ea-bc5d864a028e"/>
    <ds:schemaRef ds:uri="1ff868c5-2c61-4494-a6ef-a5fad2181b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E27ACC-E8A9-4C14-9F87-7FF03A4DFB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47575</TotalTime>
  <Words>2848</Words>
  <Application>Microsoft Office PowerPoint</Application>
  <PresentationFormat>On-screen Show (16:9)</PresentationFormat>
  <Paragraphs>128</Paragraphs>
  <Slides>59</Slides>
  <Notes>59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59</vt:i4>
      </vt:variant>
    </vt:vector>
  </HeadingPairs>
  <TitlesOfParts>
    <vt:vector size="64" baseType="lpstr">
      <vt:lpstr>Arial</vt:lpstr>
      <vt:lpstr>Calibri</vt:lpstr>
      <vt:lpstr>Times New Roman</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Six Degrees Medical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IHSG_Hypo awareness</dc:title>
  <dc:creator>Bushra Ilyas</dc:creator>
  <cp:lastModifiedBy>Emma Yu</cp:lastModifiedBy>
  <cp:revision>822</cp:revision>
  <cp:lastPrinted>2014-05-28T19:47:56Z</cp:lastPrinted>
  <dcterms:created xsi:type="dcterms:W3CDTF">2013-03-08T23:12:32Z</dcterms:created>
  <dcterms:modified xsi:type="dcterms:W3CDTF">2021-03-01T17:20:21Z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0x0101005D0EBE0C8D17804C930E778C22370D3C</vt:lpwstr>
  </property>
</Properties>
</file>