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1.xml" ContentType="application/vnd.openxmlformats-officedocument.presentationml.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4"/>
    <p:sldMasterId id="2147483674" r:id="rId5"/>
  </p:sldMasterIdLst>
  <p:notesMasterIdLst>
    <p:notesMasterId r:id="rId65"/>
  </p:notesMasterIdLst>
  <p:handoutMasterIdLst>
    <p:handoutMasterId r:id="rId66"/>
  </p:handoutMasterIdLst>
  <p:sldIdLst>
    <p:sldId id="262" r:id="rId6"/>
    <p:sldId id="263" r:id="rId7"/>
    <p:sldId id="524" r:id="rId8"/>
    <p:sldId id="265" r:id="rId9"/>
    <p:sldId id="312" r:id="rId10"/>
    <p:sldId id="502" r:id="rId11"/>
    <p:sldId id="268" r:id="rId12"/>
    <p:sldId id="270" r:id="rId13"/>
    <p:sldId id="271" r:id="rId14"/>
    <p:sldId id="514" r:id="rId15"/>
    <p:sldId id="273" r:id="rId16"/>
    <p:sldId id="525" r:id="rId17"/>
    <p:sldId id="520" r:id="rId18"/>
    <p:sldId id="505" r:id="rId19"/>
    <p:sldId id="342" r:id="rId20"/>
    <p:sldId id="278" r:id="rId21"/>
    <p:sldId id="527" r:id="rId22"/>
    <p:sldId id="313" r:id="rId23"/>
    <p:sldId id="280" r:id="rId24"/>
    <p:sldId id="337" r:id="rId25"/>
    <p:sldId id="281" r:id="rId26"/>
    <p:sldId id="522" r:id="rId27"/>
    <p:sldId id="338" r:id="rId28"/>
    <p:sldId id="314" r:id="rId29"/>
    <p:sldId id="526" r:id="rId30"/>
    <p:sldId id="523" r:id="rId31"/>
    <p:sldId id="315" r:id="rId32"/>
    <p:sldId id="286" r:id="rId33"/>
    <p:sldId id="528" r:id="rId34"/>
    <p:sldId id="339" r:id="rId35"/>
    <p:sldId id="346" r:id="rId36"/>
    <p:sldId id="341" r:id="rId37"/>
    <p:sldId id="292" r:id="rId38"/>
    <p:sldId id="348" r:id="rId39"/>
    <p:sldId id="349" r:id="rId40"/>
    <p:sldId id="316" r:id="rId41"/>
    <p:sldId id="294" r:id="rId42"/>
    <p:sldId id="295" r:id="rId43"/>
    <p:sldId id="296" r:id="rId44"/>
    <p:sldId id="298" r:id="rId45"/>
    <p:sldId id="350" r:id="rId46"/>
    <p:sldId id="317" r:id="rId47"/>
    <p:sldId id="300" r:id="rId48"/>
    <p:sldId id="301" r:id="rId49"/>
    <p:sldId id="302" r:id="rId50"/>
    <p:sldId id="318" r:id="rId51"/>
    <p:sldId id="305" r:id="rId52"/>
    <p:sldId id="352" r:id="rId53"/>
    <p:sldId id="304" r:id="rId54"/>
    <p:sldId id="306" r:id="rId55"/>
    <p:sldId id="336" r:id="rId56"/>
    <p:sldId id="307" r:id="rId57"/>
    <p:sldId id="308" r:id="rId58"/>
    <p:sldId id="508" r:id="rId59"/>
    <p:sldId id="517" r:id="rId60"/>
    <p:sldId id="516" r:id="rId61"/>
    <p:sldId id="509" r:id="rId62"/>
    <p:sldId id="510" r:id="rId63"/>
    <p:sldId id="319" r:id="rId64"/>
  </p:sldIdLst>
  <p:sldSz cx="9144000" cy="5143500" type="screen16x9"/>
  <p:notesSz cx="6900863" cy="9291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50362BF-F799-4095-8AF9-20007C93E675}">
          <p14:sldIdLst>
            <p14:sldId id="262"/>
            <p14:sldId id="263"/>
            <p14:sldId id="524"/>
            <p14:sldId id="265"/>
            <p14:sldId id="312"/>
            <p14:sldId id="502"/>
            <p14:sldId id="268"/>
            <p14:sldId id="270"/>
            <p14:sldId id="271"/>
            <p14:sldId id="514"/>
            <p14:sldId id="273"/>
            <p14:sldId id="525"/>
            <p14:sldId id="520"/>
            <p14:sldId id="505"/>
            <p14:sldId id="342"/>
            <p14:sldId id="278"/>
            <p14:sldId id="527"/>
            <p14:sldId id="313"/>
            <p14:sldId id="280"/>
            <p14:sldId id="337"/>
            <p14:sldId id="281"/>
            <p14:sldId id="522"/>
            <p14:sldId id="338"/>
            <p14:sldId id="314"/>
            <p14:sldId id="526"/>
            <p14:sldId id="523"/>
            <p14:sldId id="315"/>
            <p14:sldId id="286"/>
            <p14:sldId id="528"/>
            <p14:sldId id="339"/>
            <p14:sldId id="346"/>
            <p14:sldId id="341"/>
            <p14:sldId id="292"/>
            <p14:sldId id="348"/>
            <p14:sldId id="349"/>
            <p14:sldId id="316"/>
            <p14:sldId id="294"/>
            <p14:sldId id="295"/>
            <p14:sldId id="296"/>
            <p14:sldId id="298"/>
            <p14:sldId id="350"/>
            <p14:sldId id="317"/>
            <p14:sldId id="300"/>
            <p14:sldId id="301"/>
            <p14:sldId id="302"/>
            <p14:sldId id="318"/>
            <p14:sldId id="305"/>
            <p14:sldId id="352"/>
            <p14:sldId id="304"/>
            <p14:sldId id="306"/>
            <p14:sldId id="336"/>
            <p14:sldId id="307"/>
            <p14:sldId id="308"/>
            <p14:sldId id="508"/>
            <p14:sldId id="517"/>
            <p14:sldId id="516"/>
            <p14:sldId id="509"/>
            <p14:sldId id="510"/>
            <p14:sldId id="319"/>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hn Campbell" initials="JC" lastIdx="1" clrIdx="0"/>
  <p:cmAuthor id="1" name="Melissa Dempsey" initials="MD" lastIdx="11" clrIdx="1"/>
  <p:cmAuthor id="2" name="Erica Stevenson" initials="ES" lastIdx="16" clrIdx="2"/>
  <p:cmAuthor id="3" name="Colin Buchanan" initials="" lastIdx="4" clrIdx="3"/>
  <p:cmAuthor id="4" name="Pinay Kainth" initials="PK" lastIdx="11" clrIdx="4"/>
  <p:cmAuthor id="5" name="Carolyn Whiting" initials="CW" lastIdx="1" clrIdx="5"/>
  <p:cmAuthor id="6" name="Frances Dawson" initials="FD" lastIdx="13" clrIdx="6">
    <p:extLst>
      <p:ext uri="{19B8F6BF-5375-455C-9EA6-DF929625EA0E}">
        <p15:presenceInfo xmlns:p15="http://schemas.microsoft.com/office/powerpoint/2012/main" userId="Frances Dawson" providerId="None"/>
      </p:ext>
    </p:extLst>
  </p:cmAuthor>
  <p:cmAuthor id="7" name="Julia Herdman" initials="JH" lastIdx="1" clrIdx="7">
    <p:extLst>
      <p:ext uri="{19B8F6BF-5375-455C-9EA6-DF929625EA0E}">
        <p15:presenceInfo xmlns:p15="http://schemas.microsoft.com/office/powerpoint/2012/main" userId="S-1-5-21-2480263122-2608635698-3635218416-1168" providerId="AD"/>
      </p:ext>
    </p:extLst>
  </p:cmAuthor>
  <p:cmAuthor id="8" name="Ulrik Pedersen-Bjergaard" initials="UP" lastIdx="69" clrIdx="8">
    <p:extLst>
      <p:ext uri="{19B8F6BF-5375-455C-9EA6-DF929625EA0E}">
        <p15:presenceInfo xmlns:p15="http://schemas.microsoft.com/office/powerpoint/2012/main" userId="S-1-5-21-2733926068-2665908773-2768584-714564" providerId="AD"/>
      </p:ext>
    </p:extLst>
  </p:cmAuthor>
  <p:cmAuthor id="9" name="Ryan Buensuceso" initials="RB" lastIdx="61" clrIdx="9">
    <p:extLst>
      <p:ext uri="{19B8F6BF-5375-455C-9EA6-DF929625EA0E}">
        <p15:presenceInfo xmlns:p15="http://schemas.microsoft.com/office/powerpoint/2012/main" userId="Ryan Buensuceso" providerId="None"/>
      </p:ext>
    </p:extLst>
  </p:cmAuthor>
  <p:cmAuthor id="10" name="Ulrik Pedersen-Bjergaard" initials="UP [2]" lastIdx="24" clrIdx="10">
    <p:extLst>
      <p:ext uri="{19B8F6BF-5375-455C-9EA6-DF929625EA0E}">
        <p15:presenceInfo xmlns:p15="http://schemas.microsoft.com/office/powerpoint/2012/main" userId="6b3645a2d12b05df" providerId="Windows Live"/>
      </p:ext>
    </p:extLst>
  </p:cmAuthor>
  <p:cmAuthor id="11" name="SAAmiel" initials="S" lastIdx="29" clrIdx="11">
    <p:extLst>
      <p:ext uri="{19B8F6BF-5375-455C-9EA6-DF929625EA0E}">
        <p15:presenceInfo xmlns:p15="http://schemas.microsoft.com/office/powerpoint/2012/main" userId="SAAmiel" providerId="None"/>
      </p:ext>
    </p:extLst>
  </p:cmAuthor>
  <p:cmAuthor id="12" name="Brian Frier" initials="BF" lastIdx="45" clrIdx="12">
    <p:extLst>
      <p:ext uri="{19B8F6BF-5375-455C-9EA6-DF929625EA0E}">
        <p15:presenceInfo xmlns:p15="http://schemas.microsoft.com/office/powerpoint/2012/main" userId="2ed8242db78f0fea" providerId="Windows Live"/>
      </p:ext>
    </p:extLst>
  </p:cmAuthor>
  <p:cmAuthor id="13" name="Ryan Buensuceso" initials="RB [2]" lastIdx="146" clrIdx="13">
    <p:extLst>
      <p:ext uri="{19B8F6BF-5375-455C-9EA6-DF929625EA0E}">
        <p15:presenceInfo xmlns:p15="http://schemas.microsoft.com/office/powerpoint/2012/main" userId="S-1-5-21-2480263122-2608635698-3635218416-2150" providerId="AD"/>
      </p:ext>
    </p:extLst>
  </p:cmAuthor>
  <p:cmAuthor id="14" name="Caroline Habr" initials="CH" lastIdx="1" clrIdx="14"/>
  <p:cmAuthor id="15" name="carol rizk" initials="cr" lastIdx="3" clrIdx="15">
    <p:extLst>
      <p:ext uri="{19B8F6BF-5375-455C-9EA6-DF929625EA0E}">
        <p15:presenceInfo xmlns:p15="http://schemas.microsoft.com/office/powerpoint/2012/main" userId="18c07c14ab1c7679" providerId="Windows Live"/>
      </p:ext>
    </p:extLst>
  </p:cmAuthor>
  <p:cmAuthor id="16" name="Linguist" initials="AMP" lastIdx="55" clrIdx="16">
    <p:extLst>
      <p:ext uri="{19B8F6BF-5375-455C-9EA6-DF929625EA0E}">
        <p15:presenceInfo xmlns:p15="http://schemas.microsoft.com/office/powerpoint/2012/main" userId="Linguist" providerId="None"/>
      </p:ext>
    </p:extLst>
  </p:cmAuthor>
  <p:cmAuthor id="17" name="Catherine McCardle" initials="CM" lastIdx="6" clrIdx="17">
    <p:extLst>
      <p:ext uri="{19B8F6BF-5375-455C-9EA6-DF929625EA0E}">
        <p15:presenceInfo xmlns:p15="http://schemas.microsoft.com/office/powerpoint/2012/main" userId="S::Catherine.McCardle@verasci.com::5ac9fdf5-25c2-4644-85eb-5d43d170e82b" providerId="AD"/>
      </p:ext>
    </p:extLst>
  </p:cmAuthor>
  <p:cmAuthor id="18" name="Emma Yu" initials="EY" lastIdx="2" clrIdx="18">
    <p:extLst>
      <p:ext uri="{19B8F6BF-5375-455C-9EA6-DF929625EA0E}">
        <p15:presenceInfo xmlns:p15="http://schemas.microsoft.com/office/powerpoint/2012/main" userId="S::eyu@sixdegreesmed.com::1717897d-3a5c-4de6-b6a9-d214bf6e607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22027"/>
    <a:srgbClr val="B8B8B9"/>
    <a:srgbClr val="9B9890"/>
    <a:srgbClr val="ADADAF"/>
    <a:srgbClr val="00AF66"/>
    <a:srgbClr val="9C7ED6"/>
    <a:srgbClr val="DEEBF7"/>
    <a:srgbClr val="F7E7E8"/>
    <a:srgbClr val="EECC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366" autoAdjust="0"/>
    <p:restoredTop sz="93324" autoAdjust="0"/>
  </p:normalViewPr>
  <p:slideViewPr>
    <p:cSldViewPr snapToGrid="0" snapToObjects="1">
      <p:cViewPr varScale="1">
        <p:scale>
          <a:sx n="78" d="100"/>
          <a:sy n="78" d="100"/>
        </p:scale>
        <p:origin x="1148" y="48"/>
      </p:cViewPr>
      <p:guideLst/>
    </p:cSldViewPr>
  </p:slideViewPr>
  <p:notesTextViewPr>
    <p:cViewPr>
      <p:scale>
        <a:sx n="100" d="100"/>
        <a:sy n="100" d="100"/>
      </p:scale>
      <p:origin x="0" y="0"/>
    </p:cViewPr>
  </p:notesTextViewPr>
  <p:sorterViewPr>
    <p:cViewPr varScale="1">
      <p:scale>
        <a:sx n="1" d="1"/>
        <a:sy n="1" d="1"/>
      </p:scale>
      <p:origin x="0" y="-137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8" dt="2021-02-12T09:25:25.654" idx="1">
    <p:pos x="3318" y="1190"/>
    <p:text>Maybe remove the shadowing around the text boxes for a cleaner look</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90374" cy="466196"/>
          </a:xfrm>
          <a:prstGeom prst="rect">
            <a:avLst/>
          </a:prstGeom>
        </p:spPr>
        <p:txBody>
          <a:bodyPr vert="horz" lIns="92528" tIns="46264" rIns="92528" bIns="46264" rtlCol="0"/>
          <a:lstStyle>
            <a:lvl1pPr algn="l">
              <a:defRPr sz="1200"/>
            </a:lvl1pPr>
          </a:lstStyle>
          <a:p>
            <a:endParaRPr lang="en-CA" dirty="0"/>
          </a:p>
        </p:txBody>
      </p:sp>
      <p:sp>
        <p:nvSpPr>
          <p:cNvPr id="3" name="Date Placeholder 2"/>
          <p:cNvSpPr>
            <a:spLocks noGrp="1"/>
          </p:cNvSpPr>
          <p:nvPr>
            <p:ph type="dt" sz="quarter" idx="1"/>
          </p:nvPr>
        </p:nvSpPr>
        <p:spPr>
          <a:xfrm>
            <a:off x="3908892" y="0"/>
            <a:ext cx="2990374" cy="466196"/>
          </a:xfrm>
          <a:prstGeom prst="rect">
            <a:avLst/>
          </a:prstGeom>
        </p:spPr>
        <p:txBody>
          <a:bodyPr vert="horz" lIns="92528" tIns="46264" rIns="92528" bIns="46264" rtlCol="0"/>
          <a:lstStyle>
            <a:lvl1pPr algn="r">
              <a:defRPr sz="1200"/>
            </a:lvl1pPr>
          </a:lstStyle>
          <a:p>
            <a:fld id="{3642D4F2-270C-4C55-8B7B-BF83C0BA36F3}" type="datetimeFigureOut">
              <a:rPr lang="en-CA" smtClean="0"/>
              <a:pPr/>
              <a:t>2021-02-26</a:t>
            </a:fld>
            <a:endParaRPr lang="en-CA" dirty="0"/>
          </a:p>
        </p:txBody>
      </p:sp>
      <p:sp>
        <p:nvSpPr>
          <p:cNvPr id="4" name="Footer Placeholder 3"/>
          <p:cNvSpPr>
            <a:spLocks noGrp="1"/>
          </p:cNvSpPr>
          <p:nvPr>
            <p:ph type="ftr" sz="quarter" idx="2"/>
          </p:nvPr>
        </p:nvSpPr>
        <p:spPr>
          <a:xfrm>
            <a:off x="0" y="8825444"/>
            <a:ext cx="2990374" cy="466195"/>
          </a:xfrm>
          <a:prstGeom prst="rect">
            <a:avLst/>
          </a:prstGeom>
        </p:spPr>
        <p:txBody>
          <a:bodyPr vert="horz" lIns="92528" tIns="46264" rIns="92528" bIns="46264" rtlCol="0" anchor="b"/>
          <a:lstStyle>
            <a:lvl1pPr algn="l">
              <a:defRPr sz="1200"/>
            </a:lvl1pPr>
          </a:lstStyle>
          <a:p>
            <a:endParaRPr lang="en-CA" dirty="0"/>
          </a:p>
        </p:txBody>
      </p:sp>
      <p:sp>
        <p:nvSpPr>
          <p:cNvPr id="5" name="Slide Number Placeholder 4"/>
          <p:cNvSpPr>
            <a:spLocks noGrp="1"/>
          </p:cNvSpPr>
          <p:nvPr>
            <p:ph type="sldNum" sz="quarter" idx="3"/>
          </p:nvPr>
        </p:nvSpPr>
        <p:spPr>
          <a:xfrm>
            <a:off x="3908892" y="8825444"/>
            <a:ext cx="2990374" cy="466195"/>
          </a:xfrm>
          <a:prstGeom prst="rect">
            <a:avLst/>
          </a:prstGeom>
        </p:spPr>
        <p:txBody>
          <a:bodyPr vert="horz" lIns="92528" tIns="46264" rIns="92528" bIns="46264" rtlCol="0" anchor="b"/>
          <a:lstStyle>
            <a:lvl1pPr algn="r">
              <a:defRPr sz="1200"/>
            </a:lvl1pPr>
          </a:lstStyle>
          <a:p>
            <a:fld id="{94DA45FA-ED08-454B-8CE6-E4B34F427FF3}" type="slidenum">
              <a:rPr lang="en-CA" smtClean="0"/>
              <a:pPr/>
              <a:t>‹#›</a:t>
            </a:fld>
            <a:endParaRPr lang="en-CA" dirty="0"/>
          </a:p>
        </p:txBody>
      </p:sp>
    </p:spTree>
    <p:extLst>
      <p:ext uri="{BB962C8B-B14F-4D97-AF65-F5344CB8AC3E}">
        <p14:creationId xmlns:p14="http://schemas.microsoft.com/office/powerpoint/2010/main" val="42655355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90374" cy="464582"/>
          </a:xfrm>
          <a:prstGeom prst="rect">
            <a:avLst/>
          </a:prstGeom>
        </p:spPr>
        <p:txBody>
          <a:bodyPr vert="horz" lIns="92528" tIns="46264" rIns="92528" bIns="46264" rtlCol="0"/>
          <a:lstStyle>
            <a:lvl1pPr algn="l">
              <a:defRPr sz="1200"/>
            </a:lvl1pPr>
          </a:lstStyle>
          <a:p>
            <a:endParaRPr lang="en-US" dirty="0"/>
          </a:p>
        </p:txBody>
      </p:sp>
      <p:sp>
        <p:nvSpPr>
          <p:cNvPr id="3" name="Date Placeholder 2"/>
          <p:cNvSpPr>
            <a:spLocks noGrp="1"/>
          </p:cNvSpPr>
          <p:nvPr>
            <p:ph type="dt" idx="1"/>
          </p:nvPr>
        </p:nvSpPr>
        <p:spPr>
          <a:xfrm>
            <a:off x="3908892" y="0"/>
            <a:ext cx="2990374" cy="464582"/>
          </a:xfrm>
          <a:prstGeom prst="rect">
            <a:avLst/>
          </a:prstGeom>
        </p:spPr>
        <p:txBody>
          <a:bodyPr vert="horz" lIns="92528" tIns="46264" rIns="92528" bIns="46264" rtlCol="0"/>
          <a:lstStyle>
            <a:lvl1pPr algn="r">
              <a:defRPr sz="1200"/>
            </a:lvl1pPr>
          </a:lstStyle>
          <a:p>
            <a:fld id="{6D384180-EA48-42CA-A8B4-7CCA45AC1457}" type="datetimeFigureOut">
              <a:rPr lang="en-US" smtClean="0"/>
              <a:pPr/>
              <a:t>2/26/2021</a:t>
            </a:fld>
            <a:endParaRPr lang="en-US" dirty="0"/>
          </a:p>
        </p:txBody>
      </p:sp>
      <p:sp>
        <p:nvSpPr>
          <p:cNvPr id="4" name="Slide Image Placeholder 3"/>
          <p:cNvSpPr>
            <a:spLocks noGrp="1" noRot="1" noChangeAspect="1"/>
          </p:cNvSpPr>
          <p:nvPr>
            <p:ph type="sldImg" idx="2"/>
          </p:nvPr>
        </p:nvSpPr>
        <p:spPr>
          <a:xfrm>
            <a:off x="354013" y="696913"/>
            <a:ext cx="6194425" cy="3484562"/>
          </a:xfrm>
          <a:prstGeom prst="rect">
            <a:avLst/>
          </a:prstGeom>
          <a:noFill/>
          <a:ln w="12700">
            <a:solidFill>
              <a:prstClr val="black"/>
            </a:solidFill>
          </a:ln>
        </p:spPr>
        <p:txBody>
          <a:bodyPr vert="horz" lIns="92528" tIns="46264" rIns="92528" bIns="46264" rtlCol="0" anchor="ctr"/>
          <a:lstStyle/>
          <a:p>
            <a:endParaRPr lang="en-US" dirty="0"/>
          </a:p>
        </p:txBody>
      </p:sp>
      <p:sp>
        <p:nvSpPr>
          <p:cNvPr id="5" name="Notes Placeholder 4"/>
          <p:cNvSpPr>
            <a:spLocks noGrp="1"/>
          </p:cNvSpPr>
          <p:nvPr>
            <p:ph type="body" sz="quarter" idx="3"/>
          </p:nvPr>
        </p:nvSpPr>
        <p:spPr>
          <a:xfrm>
            <a:off x="690087" y="4413528"/>
            <a:ext cx="5520690" cy="4181237"/>
          </a:xfrm>
          <a:prstGeom prst="rect">
            <a:avLst/>
          </a:prstGeom>
        </p:spPr>
        <p:txBody>
          <a:bodyPr vert="horz" lIns="92528" tIns="46264" rIns="92528" bIns="4626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5443"/>
            <a:ext cx="2990374" cy="464582"/>
          </a:xfrm>
          <a:prstGeom prst="rect">
            <a:avLst/>
          </a:prstGeom>
        </p:spPr>
        <p:txBody>
          <a:bodyPr vert="horz" lIns="92528" tIns="46264" rIns="92528" bIns="4626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08892" y="8825443"/>
            <a:ext cx="2990374" cy="464582"/>
          </a:xfrm>
          <a:prstGeom prst="rect">
            <a:avLst/>
          </a:prstGeom>
        </p:spPr>
        <p:txBody>
          <a:bodyPr vert="horz" lIns="92528" tIns="46264" rIns="92528" bIns="46264" rtlCol="0" anchor="b"/>
          <a:lstStyle>
            <a:lvl1pPr algn="r">
              <a:defRPr sz="1200"/>
            </a:lvl1pPr>
          </a:lstStyle>
          <a:p>
            <a:fld id="{0D4F629A-EA1C-443A-9752-1441F7277F7F}" type="slidenum">
              <a:rPr lang="en-US" smtClean="0"/>
              <a:pPr/>
              <a:t>‹#›</a:t>
            </a:fld>
            <a:endParaRPr lang="en-US" dirty="0"/>
          </a:p>
        </p:txBody>
      </p:sp>
    </p:spTree>
    <p:extLst>
      <p:ext uri="{BB962C8B-B14F-4D97-AF65-F5344CB8AC3E}">
        <p14:creationId xmlns:p14="http://schemas.microsoft.com/office/powerpoint/2010/main" val="733589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en-CA" noProof="0" dirty="0"/>
          </a:p>
        </p:txBody>
      </p:sp>
      <p:sp>
        <p:nvSpPr>
          <p:cNvPr id="4" name="Pladsholder til diasnummer 3"/>
          <p:cNvSpPr>
            <a:spLocks noGrp="1"/>
          </p:cNvSpPr>
          <p:nvPr>
            <p:ph type="sldNum" sz="quarter" idx="10"/>
          </p:nvPr>
        </p:nvSpPr>
        <p:spPr/>
        <p:txBody>
          <a:bodyPr/>
          <a:lstStyle/>
          <a:p>
            <a:fld id="{B5E6FD3C-18ED-4BEC-9ECA-2B9CA815A96B}" type="slidenum">
              <a:rPr lang="da-DK" smtClean="0"/>
              <a:pPr/>
              <a:t>1</a:t>
            </a:fld>
            <a:endParaRPr lang="da-DK"/>
          </a:p>
        </p:txBody>
      </p:sp>
    </p:spTree>
    <p:extLst>
      <p:ext uri="{BB962C8B-B14F-4D97-AF65-F5344CB8AC3E}">
        <p14:creationId xmlns:p14="http://schemas.microsoft.com/office/powerpoint/2010/main" val="3283612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pPr algn="r" rtl="1"/>
            <a:r>
              <a:rPr lang="ar-LB" b="0" u="none" dirty="0">
                <a:solidFill>
                  <a:schemeClr val="tx1"/>
                </a:solidFill>
              </a:rPr>
              <a:t>لدى الأشخاص الذين </a:t>
            </a:r>
            <a:r>
              <a:rPr lang="ar-SA" b="0" u="none" dirty="0">
                <a:solidFill>
                  <a:schemeClr val="tx1"/>
                </a:solidFill>
              </a:rPr>
              <a:t>يعانون من ضعف</a:t>
            </a:r>
            <a:r>
              <a:rPr lang="ar-LB" b="0" u="none" baseline="0" dirty="0">
                <a:solidFill>
                  <a:schemeClr val="tx1"/>
                </a:solidFill>
              </a:rPr>
              <a:t> إدراك الإصابة بنقص السكر في الدم، تنتقل </a:t>
            </a:r>
            <a:r>
              <a:rPr lang="ar-SA" b="0" u="none" baseline="0" dirty="0" err="1">
                <a:solidFill>
                  <a:schemeClr val="tx1"/>
                </a:solidFill>
              </a:rPr>
              <a:t>ال</a:t>
            </a:r>
            <a:r>
              <a:rPr lang="ar-LB" b="0" u="none" baseline="0" dirty="0">
                <a:solidFill>
                  <a:schemeClr val="tx1"/>
                </a:solidFill>
              </a:rPr>
              <a:t>استجابات </a:t>
            </a:r>
            <a:r>
              <a:rPr lang="ar-SA" b="0" u="none" baseline="0" dirty="0">
                <a:solidFill>
                  <a:schemeClr val="tx1"/>
                </a:solidFill>
              </a:rPr>
              <a:t>ضد</a:t>
            </a:r>
            <a:r>
              <a:rPr lang="ar-LB" b="0" u="none" baseline="0" dirty="0">
                <a:solidFill>
                  <a:schemeClr val="tx1"/>
                </a:solidFill>
              </a:rPr>
              <a:t> نقص السكر في الدم إلى تركيزٍ للغلوكوز أدنى من التركيز </a:t>
            </a:r>
            <a:r>
              <a:rPr lang="ar-SA" b="0" u="none" baseline="0" dirty="0">
                <a:solidFill>
                  <a:schemeClr val="tx1"/>
                </a:solidFill>
              </a:rPr>
              <a:t>ذي الصلة</a:t>
            </a:r>
            <a:r>
              <a:rPr lang="ar-LB" b="0" u="none" baseline="0" dirty="0">
                <a:solidFill>
                  <a:schemeClr val="tx1"/>
                </a:solidFill>
              </a:rPr>
              <a:t> لدى الأشخاص ذوي الإدراك السليم، وأدنى من 3 مليمول/ل (54 ملغم/دل) حيث يبرز الاختلال الوظيفي المعرفي</a:t>
            </a:r>
            <a:r>
              <a:rPr lang="ar-SA" b="0" u="none" baseline="0" dirty="0">
                <a:solidFill>
                  <a:schemeClr val="tx1"/>
                </a:solidFill>
              </a:rPr>
              <a:t> للمرة الأولى</a:t>
            </a:r>
            <a:r>
              <a:rPr lang="ar-LB" b="0" u="none" baseline="0" dirty="0">
                <a:solidFill>
                  <a:schemeClr val="tx1"/>
                </a:solidFill>
              </a:rPr>
              <a:t>. كما </a:t>
            </a:r>
            <a:r>
              <a:rPr lang="ar-SA" b="0" u="none" baseline="0" dirty="0">
                <a:solidFill>
                  <a:schemeClr val="tx1"/>
                </a:solidFill>
              </a:rPr>
              <a:t>تنخفض</a:t>
            </a:r>
            <a:r>
              <a:rPr lang="ar-LB" b="0" u="none" baseline="0" dirty="0">
                <a:solidFill>
                  <a:schemeClr val="tx1"/>
                </a:solidFill>
              </a:rPr>
              <a:t> كثيرًا الاستجابة للضغط. ويرتبط ذلك بفقدان أعراض نقص السكر في الدم – فلدى الشخص الذي يختبر نقص السكر في الدم إدراك ذاتي ضعيف بشأن الحالة.</a:t>
            </a:r>
            <a:r>
              <a:rPr lang="da-DK" b="0" u="none" dirty="0">
                <a:solidFill>
                  <a:schemeClr val="tx1"/>
                </a:solidFill>
              </a:rPr>
              <a:t> </a:t>
            </a:r>
          </a:p>
        </p:txBody>
      </p:sp>
      <p:sp>
        <p:nvSpPr>
          <p:cNvPr id="4" name="Pladsholder til diasnummer 3"/>
          <p:cNvSpPr>
            <a:spLocks noGrp="1"/>
          </p:cNvSpPr>
          <p:nvPr>
            <p:ph type="sldNum" sz="quarter" idx="10"/>
          </p:nvPr>
        </p:nvSpPr>
        <p:spPr/>
        <p:txBody>
          <a:bodyPr/>
          <a:lstStyle/>
          <a:p>
            <a:fld id="{B5E6FD3C-18ED-4BEC-9ECA-2B9CA815A96B}" type="slidenum">
              <a:rPr lang="da-DK" smtClean="0"/>
              <a:pPr/>
              <a:t>10</a:t>
            </a:fld>
            <a:endParaRPr lang="da-DK"/>
          </a:p>
        </p:txBody>
      </p:sp>
    </p:spTree>
    <p:extLst>
      <p:ext uri="{BB962C8B-B14F-4D97-AF65-F5344CB8AC3E}">
        <p14:creationId xmlns:p14="http://schemas.microsoft.com/office/powerpoint/2010/main" val="4079293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3293847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D4F629A-EA1C-443A-9752-1441F7277F7F}" type="slidenum">
              <a:rPr lang="en-US" smtClean="0"/>
              <a:pPr/>
              <a:t>12</a:t>
            </a:fld>
            <a:endParaRPr lang="en-US" dirty="0"/>
          </a:p>
        </p:txBody>
      </p:sp>
    </p:spTree>
    <p:extLst>
      <p:ext uri="{BB962C8B-B14F-4D97-AF65-F5344CB8AC3E}">
        <p14:creationId xmlns:p14="http://schemas.microsoft.com/office/powerpoint/2010/main" val="85795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r" rtl="1">
              <a:buFont typeface="Arial" panose="020B0604020202020204" pitchFamily="34" charset="0"/>
              <a:buChar char="•"/>
            </a:pPr>
            <a:r>
              <a:rPr lang="ar-LB" dirty="0">
                <a:solidFill>
                  <a:schemeClr val="tx1"/>
                </a:solidFill>
              </a:rPr>
              <a:t>تم</a:t>
            </a:r>
            <a:r>
              <a:rPr lang="ar-LB" baseline="0" dirty="0">
                <a:solidFill>
                  <a:schemeClr val="tx1"/>
                </a:solidFill>
              </a:rPr>
              <a:t> إحداث نقص السكر في الدم (2.4 مليمول/ل) لدى 10 بالغين غير مصابين بالسكري في الصباح بعد:</a:t>
            </a:r>
            <a:endParaRPr lang="da-DK" dirty="0">
              <a:solidFill>
                <a:schemeClr val="tx1"/>
              </a:solidFill>
            </a:endParaRPr>
          </a:p>
          <a:p>
            <a:pPr marL="628650" lvl="1" indent="-171450" algn="r" rtl="1">
              <a:buFont typeface="Arial" panose="020B0604020202020204" pitchFamily="34" charset="0"/>
              <a:buChar char="•"/>
            </a:pPr>
            <a:r>
              <a:rPr lang="ar-LB" dirty="0">
                <a:solidFill>
                  <a:schemeClr val="tx1"/>
                </a:solidFill>
              </a:rPr>
              <a:t>سوائية سكر الدم في أثناء الليل (دراسة المراقبة)</a:t>
            </a:r>
            <a:endParaRPr lang="da-DK" dirty="0">
              <a:solidFill>
                <a:schemeClr val="tx1"/>
              </a:solidFill>
            </a:endParaRPr>
          </a:p>
          <a:p>
            <a:pPr marL="628650" lvl="1" indent="-171450" algn="r" rtl="1">
              <a:buFont typeface="Arial" panose="020B0604020202020204" pitchFamily="34" charset="0"/>
              <a:buChar char="•"/>
            </a:pPr>
            <a:r>
              <a:rPr lang="ar-LB" dirty="0">
                <a:solidFill>
                  <a:schemeClr val="tx1"/>
                </a:solidFill>
              </a:rPr>
              <a:t>ساعتَين من نقص سكر الدم العديم الأعراض في </a:t>
            </a:r>
            <a:r>
              <a:rPr lang="ar-SA" dirty="0">
                <a:solidFill>
                  <a:schemeClr val="tx1"/>
                </a:solidFill>
              </a:rPr>
              <a:t>أثناء</a:t>
            </a:r>
            <a:r>
              <a:rPr lang="ar-LB" dirty="0">
                <a:solidFill>
                  <a:schemeClr val="tx1"/>
                </a:solidFill>
              </a:rPr>
              <a:t> الليل (غلوكوز البلازما: 2.4 مليمول/ل)</a:t>
            </a:r>
            <a:endParaRPr lang="da-DK" dirty="0">
              <a:solidFill>
                <a:schemeClr val="tx1"/>
              </a:solidFill>
            </a:endParaRPr>
          </a:p>
          <a:p>
            <a:pPr marL="171450" lvl="0" indent="-171450" algn="r" rtl="1">
              <a:buFont typeface="Arial" panose="020B0604020202020204" pitchFamily="34" charset="0"/>
              <a:buChar char="•"/>
            </a:pPr>
            <a:r>
              <a:rPr lang="ar-LB" dirty="0">
                <a:solidFill>
                  <a:schemeClr val="tx1"/>
                </a:solidFill>
              </a:rPr>
              <a:t>رفعَ نقص سكر الدم الليلي العديم الأعراض </a:t>
            </a:r>
            <a:r>
              <a:rPr lang="ar-SA" dirty="0">
                <a:solidFill>
                  <a:schemeClr val="tx1"/>
                </a:solidFill>
              </a:rPr>
              <a:t>مستوى العتبة</a:t>
            </a:r>
            <a:r>
              <a:rPr lang="ar-LB" dirty="0">
                <a:solidFill>
                  <a:schemeClr val="tx1"/>
                </a:solidFill>
              </a:rPr>
              <a:t>، وخفف أعراض </a:t>
            </a:r>
            <a:r>
              <a:rPr lang="ar-SA" dirty="0">
                <a:solidFill>
                  <a:schemeClr val="tx1"/>
                </a:solidFill>
              </a:rPr>
              <a:t>الجهاز العصبي </a:t>
            </a:r>
            <a:r>
              <a:rPr lang="ar-LB" dirty="0">
                <a:solidFill>
                  <a:schemeClr val="tx1"/>
                </a:solidFill>
              </a:rPr>
              <a:t>المستقل</a:t>
            </a:r>
            <a:r>
              <a:rPr lang="ar-SA" dirty="0">
                <a:solidFill>
                  <a:schemeClr val="tx1"/>
                </a:solidFill>
              </a:rPr>
              <a:t> </a:t>
            </a:r>
            <a:r>
              <a:rPr lang="ar-LB" baseline="0" dirty="0">
                <a:solidFill>
                  <a:schemeClr val="tx1"/>
                </a:solidFill>
              </a:rPr>
              <a:t>والأعراض الناتجة عن نقص السكر في الدماغ، واستجابات الهرمونات المضادة، والاختلال الوظيفي المعرفي في خلال نقص السكر في الدم.</a:t>
            </a:r>
            <a:endParaRPr lang="en-GB" dirty="0">
              <a:solidFill>
                <a:schemeClr val="tx1"/>
              </a:solidFill>
            </a:endParaRPr>
          </a:p>
        </p:txBody>
      </p:sp>
      <p:sp>
        <p:nvSpPr>
          <p:cNvPr id="4" name="Slide Number Placeholder 3"/>
          <p:cNvSpPr>
            <a:spLocks noGrp="1"/>
          </p:cNvSpPr>
          <p:nvPr>
            <p:ph type="sldNum" sz="quarter" idx="5"/>
          </p:nvPr>
        </p:nvSpPr>
        <p:spPr/>
        <p:txBody>
          <a:bodyPr/>
          <a:lstStyle/>
          <a:p>
            <a:fld id="{0D4F629A-EA1C-443A-9752-1441F7277F7F}" type="slidenum">
              <a:rPr lang="en-US" smtClean="0"/>
              <a:pPr/>
              <a:t>13</a:t>
            </a:fld>
            <a:endParaRPr lang="en-US" dirty="0"/>
          </a:p>
        </p:txBody>
      </p:sp>
    </p:spTree>
    <p:extLst>
      <p:ext uri="{BB962C8B-B14F-4D97-AF65-F5344CB8AC3E}">
        <p14:creationId xmlns:p14="http://schemas.microsoft.com/office/powerpoint/2010/main" val="8307953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B5E6FD3C-18ED-4BEC-9ECA-2B9CA815A96B}" type="slidenum">
              <a:rPr lang="da-DK" smtClean="0"/>
              <a:pPr/>
              <a:t>14</a:t>
            </a:fld>
            <a:endParaRPr lang="da-DK"/>
          </a:p>
        </p:txBody>
      </p:sp>
    </p:spTree>
    <p:extLst>
      <p:ext uri="{BB962C8B-B14F-4D97-AF65-F5344CB8AC3E}">
        <p14:creationId xmlns:p14="http://schemas.microsoft.com/office/powerpoint/2010/main" val="4035294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pPr algn="r" rtl="1"/>
            <a:r>
              <a:rPr lang="ar-LB" dirty="0">
                <a:solidFill>
                  <a:schemeClr val="tx1"/>
                </a:solidFill>
              </a:rPr>
              <a:t>إن الأشخاص </a:t>
            </a:r>
            <a:r>
              <a:rPr lang="ar-LB" altLang="da-DK" dirty="0">
                <a:solidFill>
                  <a:schemeClr val="tx1"/>
                </a:solidFill>
              </a:rPr>
              <a:t>الذين يعانون من سكري النمط الأول و</a:t>
            </a:r>
            <a:r>
              <a:rPr lang="ar-SA" altLang="da-DK" dirty="0">
                <a:solidFill>
                  <a:schemeClr val="tx1"/>
                </a:solidFill>
              </a:rPr>
              <a:t>ضعف</a:t>
            </a:r>
            <a:r>
              <a:rPr lang="ar-LB" altLang="da-DK" dirty="0">
                <a:solidFill>
                  <a:schemeClr val="tx1"/>
                </a:solidFill>
              </a:rPr>
              <a:t> إدراك الإصابة بنقص السكر في الدم </a:t>
            </a:r>
            <a:r>
              <a:rPr lang="ar-SA" altLang="da-DK" dirty="0">
                <a:solidFill>
                  <a:schemeClr val="tx1"/>
                </a:solidFill>
              </a:rPr>
              <a:t>شاركوا في</a:t>
            </a:r>
            <a:r>
              <a:rPr lang="ar-LB" altLang="da-DK" dirty="0">
                <a:solidFill>
                  <a:schemeClr val="tx1"/>
                </a:solidFill>
              </a:rPr>
              <a:t> مقابلات شبه منظمة لاستكشاف تصوراتهم وتجاربهم حول حالتهم. واندرجت الأجوبة ضمن مجموعة</a:t>
            </a:r>
            <a:r>
              <a:rPr lang="ar-LB" altLang="da-DK" baseline="0" dirty="0">
                <a:solidFill>
                  <a:schemeClr val="tx1"/>
                </a:solidFill>
              </a:rPr>
              <a:t> ينخفض فيها </a:t>
            </a:r>
            <a:r>
              <a:rPr lang="ar-SA" altLang="da-DK" baseline="0" dirty="0">
                <a:solidFill>
                  <a:schemeClr val="tx1"/>
                </a:solidFill>
              </a:rPr>
              <a:t>الهاجس</a:t>
            </a:r>
            <a:r>
              <a:rPr lang="ar-LB" altLang="da-DK" baseline="0" dirty="0">
                <a:solidFill>
                  <a:schemeClr val="tx1"/>
                </a:solidFill>
              </a:rPr>
              <a:t> وأخرى يرتفع فيها </a:t>
            </a:r>
            <a:r>
              <a:rPr lang="ar-SA" altLang="da-DK" baseline="0" dirty="0">
                <a:solidFill>
                  <a:schemeClr val="tx1"/>
                </a:solidFill>
              </a:rPr>
              <a:t>الهاجس</a:t>
            </a:r>
            <a:r>
              <a:rPr lang="ar-LB" altLang="da-DK" baseline="0" dirty="0">
                <a:solidFill>
                  <a:schemeClr val="tx1"/>
                </a:solidFill>
              </a:rPr>
              <a:t>. </a:t>
            </a:r>
            <a:br>
              <a:rPr lang="en-US" altLang="da-DK" baseline="0" dirty="0">
                <a:solidFill>
                  <a:schemeClr val="tx1"/>
                </a:solidFill>
              </a:rPr>
            </a:br>
            <a:r>
              <a:rPr lang="ar-LB" altLang="da-DK" baseline="0" dirty="0">
                <a:solidFill>
                  <a:schemeClr val="tx1"/>
                </a:solidFill>
              </a:rPr>
              <a:t>فأعلن المجيبون المنتمون إلى مجموعة </a:t>
            </a:r>
            <a:r>
              <a:rPr lang="ar-SA" altLang="da-DK" baseline="0" dirty="0">
                <a:solidFill>
                  <a:schemeClr val="tx1"/>
                </a:solidFill>
              </a:rPr>
              <a:t>مستوى الاهتمام العالي</a:t>
            </a:r>
            <a:r>
              <a:rPr lang="ar-LB" altLang="da-DK" baseline="0" dirty="0">
                <a:solidFill>
                  <a:schemeClr val="tx1"/>
                </a:solidFill>
              </a:rPr>
              <a:t> أنّ نوبات نقص السكر في الدم مخيفة ومعيقة ومحرجة اجتماعيًّا. وأدركوا الحاجة إلى التصرف لاستعادة الإدراك </a:t>
            </a:r>
            <a:r>
              <a:rPr lang="ar-SA" altLang="da-DK" baseline="0" dirty="0">
                <a:solidFill>
                  <a:schemeClr val="tx1"/>
                </a:solidFill>
              </a:rPr>
              <a:t>أ</a:t>
            </a:r>
            <a:r>
              <a:rPr lang="ar-LB" altLang="da-DK" baseline="0" dirty="0">
                <a:solidFill>
                  <a:schemeClr val="tx1"/>
                </a:solidFill>
              </a:rPr>
              <a:t>و</a:t>
            </a:r>
            <a:r>
              <a:rPr lang="ar-SA" altLang="da-DK" baseline="0" dirty="0">
                <a:solidFill>
                  <a:schemeClr val="tx1"/>
                </a:solidFill>
              </a:rPr>
              <a:t> </a:t>
            </a:r>
            <a:r>
              <a:rPr lang="ar-LB" altLang="da-DK" baseline="0" dirty="0">
                <a:solidFill>
                  <a:schemeClr val="tx1"/>
                </a:solidFill>
              </a:rPr>
              <a:t>تقليص </a:t>
            </a:r>
            <a:r>
              <a:rPr lang="ar-SA" altLang="da-DK" baseline="0" dirty="0">
                <a:solidFill>
                  <a:schemeClr val="tx1"/>
                </a:solidFill>
              </a:rPr>
              <a:t>ضعف</a:t>
            </a:r>
            <a:r>
              <a:rPr lang="ar-LB" altLang="da-DK" baseline="0" dirty="0">
                <a:solidFill>
                  <a:schemeClr val="tx1"/>
                </a:solidFill>
              </a:rPr>
              <a:t> الإدراك </a:t>
            </a:r>
            <a:r>
              <a:rPr lang="ar-SA" altLang="da-DK" baseline="0" dirty="0">
                <a:solidFill>
                  <a:schemeClr val="tx1"/>
                </a:solidFill>
              </a:rPr>
              <a:t>أو منعه </a:t>
            </a:r>
            <a:r>
              <a:rPr lang="ar-LB" altLang="da-DK" baseline="0" dirty="0">
                <a:solidFill>
                  <a:schemeClr val="tx1"/>
                </a:solidFill>
              </a:rPr>
              <a:t>أو التخلص منه. </a:t>
            </a:r>
            <a:endParaRPr lang="da-DK" dirty="0">
              <a:solidFill>
                <a:schemeClr val="tx1"/>
              </a:solidFill>
            </a:endParaRPr>
          </a:p>
        </p:txBody>
      </p:sp>
      <p:sp>
        <p:nvSpPr>
          <p:cNvPr id="4" name="Pladsholder til diasnummer 3"/>
          <p:cNvSpPr>
            <a:spLocks noGrp="1"/>
          </p:cNvSpPr>
          <p:nvPr>
            <p:ph type="sldNum" sz="quarter" idx="10"/>
          </p:nvPr>
        </p:nvSpPr>
        <p:spPr/>
        <p:txBody>
          <a:bodyPr/>
          <a:lstStyle/>
          <a:p>
            <a:pPr>
              <a:defRPr/>
            </a:pPr>
            <a:fld id="{4109C1E0-DC63-4518-8107-DF8E36A8F610}" type="slidenum">
              <a:rPr lang="en-GB" smtClean="0">
                <a:solidFill>
                  <a:prstClr val="black"/>
                </a:solidFill>
              </a:rPr>
              <a:pPr>
                <a:defRPr/>
              </a:pPr>
              <a:t>15</a:t>
            </a:fld>
            <a:endParaRPr lang="en-GB" dirty="0">
              <a:solidFill>
                <a:prstClr val="black"/>
              </a:solidFill>
            </a:endParaRPr>
          </a:p>
        </p:txBody>
      </p:sp>
    </p:spTree>
    <p:extLst>
      <p:ext uri="{BB962C8B-B14F-4D97-AF65-F5344CB8AC3E}">
        <p14:creationId xmlns:p14="http://schemas.microsoft.com/office/powerpoint/2010/main" val="37344645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pPr algn="r" rtl="1"/>
            <a:r>
              <a:rPr lang="ar-LB" dirty="0">
                <a:solidFill>
                  <a:schemeClr val="tx1"/>
                </a:solidFill>
              </a:rPr>
              <a:t>أبدت أغلبية المرضى مستوًى أدنى من الاهتمام أو الاندفاع لمعالجة مسألة </a:t>
            </a:r>
            <a:r>
              <a:rPr lang="ar-SA" dirty="0">
                <a:solidFill>
                  <a:schemeClr val="tx1"/>
                </a:solidFill>
              </a:rPr>
              <a:t>ضعف</a:t>
            </a:r>
            <a:r>
              <a:rPr lang="ar-LB" dirty="0">
                <a:solidFill>
                  <a:schemeClr val="tx1"/>
                </a:solidFill>
              </a:rPr>
              <a:t> الإدراك. ويمكن تقسيم أسباب قلة الاهتمام</a:t>
            </a:r>
            <a:r>
              <a:rPr lang="ar-LB" baseline="0" dirty="0">
                <a:solidFill>
                  <a:schemeClr val="tx1"/>
                </a:solidFill>
              </a:rPr>
              <a:t> إلى 4 فئات.</a:t>
            </a:r>
            <a:endParaRPr lang="da-DK" dirty="0">
              <a:solidFill>
                <a:schemeClr val="tx1"/>
              </a:solidFill>
            </a:endParaRPr>
          </a:p>
          <a:p>
            <a:pPr algn="r" rtl="1"/>
            <a:r>
              <a:rPr lang="ar-LB" dirty="0">
                <a:solidFill>
                  <a:schemeClr val="tx1"/>
                </a:solidFill>
              </a:rPr>
              <a:t>أ: رأى المجيبون أن نقص السكر في الدم هو</a:t>
            </a:r>
            <a:r>
              <a:rPr lang="ar-LB" baseline="0" dirty="0">
                <a:solidFill>
                  <a:schemeClr val="tx1"/>
                </a:solidFill>
              </a:rPr>
              <a:t> </a:t>
            </a:r>
            <a:r>
              <a:rPr lang="ar-LB" dirty="0">
                <a:solidFill>
                  <a:schemeClr val="tx1"/>
                </a:solidFill>
              </a:rPr>
              <a:t>جزء طبيعي من الإصابة بالسكري. ولم يختبر بعض المجيبين نقص السكر في</a:t>
            </a:r>
            <a:r>
              <a:rPr lang="ar-LB" baseline="0" dirty="0">
                <a:solidFill>
                  <a:schemeClr val="tx1"/>
                </a:solidFill>
              </a:rPr>
              <a:t> الدم طوال 10 سنوات على الأقل قبل </a:t>
            </a:r>
            <a:r>
              <a:rPr lang="ar-SA" baseline="0" dirty="0">
                <a:solidFill>
                  <a:schemeClr val="tx1"/>
                </a:solidFill>
              </a:rPr>
              <a:t>استطلاع الرأي</a:t>
            </a:r>
            <a:r>
              <a:rPr lang="ar-LB" baseline="0" dirty="0">
                <a:solidFill>
                  <a:schemeClr val="tx1"/>
                </a:solidFill>
              </a:rPr>
              <a:t>، لذا تم تصنيفهم ضمن الفئة أ1.</a:t>
            </a:r>
            <a:endParaRPr lang="da-DK" dirty="0">
              <a:solidFill>
                <a:schemeClr val="tx1"/>
              </a:solidFill>
            </a:endParaRPr>
          </a:p>
          <a:p>
            <a:pPr algn="r" rtl="1"/>
            <a:r>
              <a:rPr lang="ar-LB" dirty="0">
                <a:solidFill>
                  <a:schemeClr val="tx1"/>
                </a:solidFill>
              </a:rPr>
              <a:t>ب: قلل المجيبون من شأن تأثيرات نقص السكر في الدم، أو شعروا </a:t>
            </a:r>
            <a:r>
              <a:rPr lang="ar-SA" dirty="0">
                <a:solidFill>
                  <a:schemeClr val="tx1"/>
                </a:solidFill>
              </a:rPr>
              <a:t>ب</a:t>
            </a:r>
            <a:r>
              <a:rPr lang="ar-LB" dirty="0">
                <a:solidFill>
                  <a:schemeClr val="tx1"/>
                </a:solidFill>
              </a:rPr>
              <a:t>أنه بإمكانهم إتمام الوظائف بمعدّل غلوكوز في الدم يساوي 3 مليمول/ل، أو اعتقدوا أنهم لن بختبروا نوبة حادة لنقص السكر في الدم.</a:t>
            </a:r>
            <a:endParaRPr lang="en-CA" dirty="0">
              <a:solidFill>
                <a:schemeClr val="tx1"/>
              </a:solidFill>
            </a:endParaRPr>
          </a:p>
          <a:p>
            <a:pPr algn="r" rtl="1"/>
            <a:r>
              <a:rPr lang="ar-LB" dirty="0">
                <a:solidFill>
                  <a:schemeClr val="tx1"/>
                </a:solidFill>
              </a:rPr>
              <a:t>ج: اعتقد المجيبون أن معالجة نقص سكر الدم العديم الأعراض أمرٌ مزعج، ولم يريدوا</a:t>
            </a:r>
            <a:r>
              <a:rPr lang="ar-LB" baseline="0" dirty="0">
                <a:solidFill>
                  <a:schemeClr val="tx1"/>
                </a:solidFill>
              </a:rPr>
              <a:t> توخي الحذر الشديد في تدبير السكري الذي يعانون منه.</a:t>
            </a:r>
            <a:endParaRPr lang="en-CA" dirty="0">
              <a:solidFill>
                <a:schemeClr val="tx1"/>
              </a:solidFill>
            </a:endParaRPr>
          </a:p>
          <a:p>
            <a:pPr algn="r" rtl="1"/>
            <a:r>
              <a:rPr lang="ar-LB" dirty="0">
                <a:solidFill>
                  <a:schemeClr val="tx1"/>
                </a:solidFill>
              </a:rPr>
              <a:t>د:</a:t>
            </a:r>
            <a:r>
              <a:rPr lang="ar-LB" baseline="0" dirty="0">
                <a:solidFill>
                  <a:schemeClr val="tx1"/>
                </a:solidFill>
              </a:rPr>
              <a:t> أبدى المجيبون تخوفًا أكبر من الإصابة بفرط السكر في الدم، فشددوا على القلق من تطوير المضاعفات المرتبطة بفرط السكر في الدم.</a:t>
            </a:r>
            <a:endParaRPr lang="da-DK" dirty="0">
              <a:solidFill>
                <a:schemeClr val="tx1"/>
              </a:solidFill>
            </a:endParaRPr>
          </a:p>
        </p:txBody>
      </p:sp>
      <p:sp>
        <p:nvSpPr>
          <p:cNvPr id="4" name="Pladsholder til diasnummer 3"/>
          <p:cNvSpPr>
            <a:spLocks noGrp="1"/>
          </p:cNvSpPr>
          <p:nvPr>
            <p:ph type="sldNum" sz="quarter" idx="10"/>
          </p:nvPr>
        </p:nvSpPr>
        <p:spPr/>
        <p:txBody>
          <a:bodyPr/>
          <a:lstStyle/>
          <a:p>
            <a:pPr>
              <a:defRPr/>
            </a:pPr>
            <a:fld id="{4109C1E0-DC63-4518-8107-DF8E36A8F610}" type="slidenum">
              <a:rPr lang="en-GB" smtClean="0">
                <a:solidFill>
                  <a:prstClr val="black"/>
                </a:solidFill>
              </a:rPr>
              <a:pPr>
                <a:defRPr/>
              </a:pPr>
              <a:t>16</a:t>
            </a:fld>
            <a:endParaRPr lang="en-GB" dirty="0">
              <a:solidFill>
                <a:prstClr val="black"/>
              </a:solidFill>
            </a:endParaRPr>
          </a:p>
        </p:txBody>
      </p:sp>
    </p:spTree>
    <p:extLst>
      <p:ext uri="{BB962C8B-B14F-4D97-AF65-F5344CB8AC3E}">
        <p14:creationId xmlns:p14="http://schemas.microsoft.com/office/powerpoint/2010/main" val="2007604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4F629A-EA1C-443A-9752-1441F7277F7F}" type="slidenum">
              <a:rPr lang="en-US" smtClean="0"/>
              <a:pPr/>
              <a:t>17</a:t>
            </a:fld>
            <a:endParaRPr lang="en-US" dirty="0"/>
          </a:p>
        </p:txBody>
      </p:sp>
    </p:spTree>
    <p:extLst>
      <p:ext uri="{BB962C8B-B14F-4D97-AF65-F5344CB8AC3E}">
        <p14:creationId xmlns:p14="http://schemas.microsoft.com/office/powerpoint/2010/main" val="40621137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B5E6FD3C-18ED-4BEC-9ECA-2B9CA815A96B}" type="slidenum">
              <a:rPr lang="da-DK" smtClean="0"/>
              <a:pPr/>
              <a:t>18</a:t>
            </a:fld>
            <a:endParaRPr lang="da-DK"/>
          </a:p>
        </p:txBody>
      </p:sp>
    </p:spTree>
    <p:extLst>
      <p:ext uri="{BB962C8B-B14F-4D97-AF65-F5344CB8AC3E}">
        <p14:creationId xmlns:p14="http://schemas.microsoft.com/office/powerpoint/2010/main" val="22609787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algn="r" rtl="1"/>
            <a:r>
              <a:rPr lang="ar-LB" dirty="0">
                <a:solidFill>
                  <a:schemeClr val="tx1"/>
                </a:solidFill>
              </a:rPr>
              <a:t>هذه</a:t>
            </a:r>
            <a:r>
              <a:rPr lang="ar-LB" baseline="0" dirty="0">
                <a:solidFill>
                  <a:schemeClr val="tx1"/>
                </a:solidFill>
              </a:rPr>
              <a:t> بعض الأدوات والموارد التي يمكن استخدامها لقياس إدراك الإصابة بنقص السكر في الدم. </a:t>
            </a:r>
            <a:endParaRPr lang="da-DK" dirty="0">
              <a:solidFill>
                <a:schemeClr val="tx1"/>
              </a:solidFill>
            </a:endParaRPr>
          </a:p>
        </p:txBody>
      </p:sp>
      <p:sp>
        <p:nvSpPr>
          <p:cNvPr id="4" name="Pladsholder til diasnummer 3"/>
          <p:cNvSpPr>
            <a:spLocks noGrp="1"/>
          </p:cNvSpPr>
          <p:nvPr>
            <p:ph type="sldNum" sz="quarter" idx="10"/>
          </p:nvPr>
        </p:nvSpPr>
        <p:spPr/>
        <p:txBody>
          <a:bodyPr/>
          <a:lstStyle/>
          <a:p>
            <a:fld id="{B5E6FD3C-18ED-4BEC-9ECA-2B9CA815A96B}" type="slidenum">
              <a:rPr lang="da-DK" smtClean="0"/>
              <a:pPr/>
              <a:t>19</a:t>
            </a:fld>
            <a:endParaRPr lang="da-DK"/>
          </a:p>
        </p:txBody>
      </p:sp>
    </p:spTree>
    <p:extLst>
      <p:ext uri="{BB962C8B-B14F-4D97-AF65-F5344CB8AC3E}">
        <p14:creationId xmlns:p14="http://schemas.microsoft.com/office/powerpoint/2010/main" val="3935228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5E6FD3C-18ED-4BEC-9ECA-2B9CA815A96B}" type="slidenum">
              <a:rPr lang="da-DK" smtClean="0"/>
              <a:pPr/>
              <a:t>2</a:t>
            </a:fld>
            <a:endParaRPr lang="da-DK"/>
          </a:p>
        </p:txBody>
      </p:sp>
    </p:spTree>
    <p:extLst>
      <p:ext uri="{BB962C8B-B14F-4D97-AF65-F5344CB8AC3E}">
        <p14:creationId xmlns:p14="http://schemas.microsoft.com/office/powerpoint/2010/main" val="2101399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D4F629A-EA1C-443A-9752-1441F7277F7F}" type="slidenum">
              <a:rPr lang="en-US" smtClean="0"/>
              <a:pPr/>
              <a:t>20</a:t>
            </a:fld>
            <a:endParaRPr lang="en-US" dirty="0"/>
          </a:p>
        </p:txBody>
      </p:sp>
    </p:spTree>
    <p:extLst>
      <p:ext uri="{BB962C8B-B14F-4D97-AF65-F5344CB8AC3E}">
        <p14:creationId xmlns:p14="http://schemas.microsoft.com/office/powerpoint/2010/main" val="211129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lgn="r" rtl="1">
              <a:buFont typeface="Arial" panose="020B0604020202020204" pitchFamily="34" charset="0"/>
              <a:buChar char="•"/>
            </a:pPr>
            <a:r>
              <a:rPr lang="ar-LB" b="0" u="none" baseline="0" dirty="0">
                <a:solidFill>
                  <a:schemeClr val="tx1"/>
                </a:solidFill>
              </a:rPr>
              <a:t>يمكن استخدام الحصيلة الذهبية وحصيلة بيدرسن-بجرغار </a:t>
            </a:r>
            <a:r>
              <a:rPr lang="en-US" b="0" u="none" baseline="0" dirty="0">
                <a:solidFill>
                  <a:schemeClr val="tx1"/>
                </a:solidFill>
              </a:rPr>
              <a:t>(Pedersen-Bjergaard)</a:t>
            </a:r>
            <a:r>
              <a:rPr lang="ar-LB" b="0" u="none" baseline="0" dirty="0">
                <a:solidFill>
                  <a:schemeClr val="tx1"/>
                </a:solidFill>
              </a:rPr>
              <a:t> بشكلٍ سريعٍ، وتمّ إثبات ارتباطهما بخطر النقص الحاد في سكر الدم، لكنهما ذاتيان.</a:t>
            </a:r>
            <a:endParaRPr lang="da-DK" b="0" u="none" baseline="0" dirty="0">
              <a:solidFill>
                <a:schemeClr val="tx1"/>
              </a:solidFill>
            </a:endParaRPr>
          </a:p>
          <a:p>
            <a:pPr marL="171450" indent="-171450" algn="r" rtl="1">
              <a:buFont typeface="Arial" panose="020B0604020202020204" pitchFamily="34" charset="0"/>
              <a:buChar char="•"/>
            </a:pPr>
            <a:r>
              <a:rPr lang="ar-LB" b="0" u="none" baseline="0" dirty="0">
                <a:solidFill>
                  <a:schemeClr val="tx1"/>
                </a:solidFill>
              </a:rPr>
              <a:t>تتسم أداة تعديل الجرعة لتناول غذاء طبيعي </a:t>
            </a:r>
            <a:r>
              <a:rPr lang="en-US" b="0" u="none" baseline="0" dirty="0">
                <a:solidFill>
                  <a:schemeClr val="tx1"/>
                </a:solidFill>
              </a:rPr>
              <a:t>(DAFNE)</a:t>
            </a:r>
            <a:r>
              <a:rPr lang="ar-LB" b="0" u="none" baseline="0" dirty="0">
                <a:solidFill>
                  <a:schemeClr val="tx1"/>
                </a:solidFill>
              </a:rPr>
              <a:t> بالمزيد من الموضوعية من خلال طلب الحصول على تركيز الغلوكوز الذي يؤدي </a:t>
            </a:r>
            <a:r>
              <a:rPr lang="ar-SA" b="0" u="none" baseline="0" dirty="0">
                <a:solidFill>
                  <a:schemeClr val="tx1"/>
                </a:solidFill>
              </a:rPr>
              <a:t>انخفاضه</a:t>
            </a:r>
            <a:r>
              <a:rPr lang="ar-LB" b="0" u="none" baseline="0" dirty="0">
                <a:solidFill>
                  <a:schemeClr val="tx1"/>
                </a:solidFill>
              </a:rPr>
              <a:t> إلى إدراك الشخص للنقص في سكر الدم.</a:t>
            </a:r>
            <a:endParaRPr lang="da-DK" b="0" u="none" baseline="0" dirty="0">
              <a:solidFill>
                <a:schemeClr val="tx1"/>
              </a:solidFill>
            </a:endParaRPr>
          </a:p>
          <a:p>
            <a:pPr marL="171450" indent="-171450" algn="r" rtl="1">
              <a:buFont typeface="Arial" panose="020B0604020202020204" pitchFamily="34" charset="0"/>
              <a:buChar char="•"/>
            </a:pPr>
            <a:r>
              <a:rPr lang="ar-LB" b="0" u="none" baseline="0" dirty="0">
                <a:solidFill>
                  <a:schemeClr val="tx1"/>
                </a:solidFill>
              </a:rPr>
              <a:t>يتطلب كلٌّ من حصيلة كلارك </a:t>
            </a:r>
            <a:r>
              <a:rPr lang="en-US" b="0" u="none" baseline="0" dirty="0">
                <a:solidFill>
                  <a:schemeClr val="tx1"/>
                </a:solidFill>
              </a:rPr>
              <a:t>(Clarke)</a:t>
            </a:r>
            <a:r>
              <a:rPr lang="ar-LB" b="0" u="none" baseline="0" dirty="0">
                <a:solidFill>
                  <a:schemeClr val="tx1"/>
                </a:solidFill>
              </a:rPr>
              <a:t> واستبيان إدراك النقص وحصيلة النقص تسجيل النتائج </a:t>
            </a:r>
            <a:r>
              <a:rPr lang="ar-SA" b="0" u="none" baseline="0" dirty="0">
                <a:solidFill>
                  <a:schemeClr val="tx1"/>
                </a:solidFill>
              </a:rPr>
              <a:t>من قبل</a:t>
            </a:r>
            <a:r>
              <a:rPr lang="ar-LB" b="0" u="none" baseline="0" dirty="0">
                <a:solidFill>
                  <a:schemeClr val="tx1"/>
                </a:solidFill>
              </a:rPr>
              <a:t> مختص في مجال الرعاية الصحية، لكن </a:t>
            </a:r>
            <a:r>
              <a:rPr lang="ar-SA" b="0" u="none" baseline="0" dirty="0">
                <a:solidFill>
                  <a:schemeClr val="tx1"/>
                </a:solidFill>
              </a:rPr>
              <a:t>ي</a:t>
            </a:r>
            <a:r>
              <a:rPr lang="ar-LB" b="0" u="none" baseline="0" dirty="0">
                <a:solidFill>
                  <a:schemeClr val="tx1"/>
                </a:solidFill>
              </a:rPr>
              <a:t>عطي </a:t>
            </a:r>
            <a:r>
              <a:rPr lang="ar-SA" b="0" u="none" baseline="0" dirty="0">
                <a:solidFill>
                  <a:schemeClr val="tx1"/>
                </a:solidFill>
              </a:rPr>
              <a:t>كلّ منها </a:t>
            </a:r>
            <a:r>
              <a:rPr lang="ar-LB" b="0" u="none" baseline="0" dirty="0">
                <a:solidFill>
                  <a:schemeClr val="tx1"/>
                </a:solidFill>
              </a:rPr>
              <a:t>معلومات إضافية. وتشمل حصيلة كلارك </a:t>
            </a:r>
            <a:r>
              <a:rPr lang="en-US" b="0" u="none" baseline="0" dirty="0">
                <a:solidFill>
                  <a:schemeClr val="tx1"/>
                </a:solidFill>
              </a:rPr>
              <a:t>(Clarke)</a:t>
            </a:r>
            <a:r>
              <a:rPr lang="ar-LB" b="0" u="none" baseline="0" dirty="0">
                <a:solidFill>
                  <a:schemeClr val="tx1"/>
                </a:solidFill>
              </a:rPr>
              <a:t> تواتر نوبات النقص الحاد في سكر الدم فتقيس بالتالي أكثر من مجرد الإدراك.</a:t>
            </a:r>
            <a:endParaRPr lang="da-DK" b="0" u="none" baseline="0" dirty="0">
              <a:solidFill>
                <a:schemeClr val="tx1"/>
              </a:solidFill>
            </a:endParaRPr>
          </a:p>
        </p:txBody>
      </p:sp>
      <p:sp>
        <p:nvSpPr>
          <p:cNvPr id="4" name="Pladsholder til diasnummer 3"/>
          <p:cNvSpPr>
            <a:spLocks noGrp="1"/>
          </p:cNvSpPr>
          <p:nvPr>
            <p:ph type="sldNum" sz="quarter" idx="10"/>
          </p:nvPr>
        </p:nvSpPr>
        <p:spPr/>
        <p:txBody>
          <a:bodyPr/>
          <a:lstStyle/>
          <a:p>
            <a:fld id="{B5E6FD3C-18ED-4BEC-9ECA-2B9CA815A96B}" type="slidenum">
              <a:rPr lang="da-DK" smtClean="0"/>
              <a:pPr/>
              <a:t>21</a:t>
            </a:fld>
            <a:endParaRPr lang="da-DK"/>
          </a:p>
        </p:txBody>
      </p:sp>
    </p:spTree>
    <p:extLst>
      <p:ext uri="{BB962C8B-B14F-4D97-AF65-F5344CB8AC3E}">
        <p14:creationId xmlns:p14="http://schemas.microsoft.com/office/powerpoint/2010/main" val="1935257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dirty="0">
                <a:solidFill>
                  <a:schemeClr val="tx1"/>
                </a:solidFill>
              </a:rPr>
              <a:t>يُشار إلى اختلاف المصطلحات بين</a:t>
            </a:r>
            <a:r>
              <a:rPr lang="ar-LB" baseline="0" dirty="0">
                <a:solidFill>
                  <a:schemeClr val="tx1"/>
                </a:solidFill>
              </a:rPr>
              <a:t> الطرق. فيمكن مقارنة </a:t>
            </a:r>
            <a:r>
              <a:rPr lang="ar-SA" baseline="0" dirty="0">
                <a:solidFill>
                  <a:schemeClr val="tx1"/>
                </a:solidFill>
              </a:rPr>
              <a:t>ضعف</a:t>
            </a:r>
            <a:r>
              <a:rPr lang="ar-LB" baseline="0" dirty="0">
                <a:solidFill>
                  <a:schemeClr val="tx1"/>
                </a:solidFill>
              </a:rPr>
              <a:t> الإدراك في تصنيف الحصيلة الذهبية بغياب الإدراك في حصيلة بيدرسن-بجرغار ونقص الإدراك في حصيلة كلارك.</a:t>
            </a:r>
            <a:endParaRPr lang="en-GB"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4F629A-EA1C-443A-9752-1441F7277F7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62895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dirty="0">
                <a:solidFill>
                  <a:schemeClr val="tx1"/>
                </a:solidFill>
              </a:rPr>
              <a:t>تُظهر الصورة تَغيّر نسبة الغلوكوز على مدى 24 ساعة، طوال أسبوعٍ من المراقبة المستمرة للغلوكوز </a:t>
            </a:r>
            <a:r>
              <a:rPr lang="en-US" dirty="0">
                <a:solidFill>
                  <a:schemeClr val="tx1"/>
                </a:solidFill>
              </a:rPr>
              <a:t>(CGM)</a:t>
            </a:r>
            <a:r>
              <a:rPr lang="ar-LB" dirty="0">
                <a:solidFill>
                  <a:schemeClr val="tx1"/>
                </a:solidFill>
              </a:rPr>
              <a:t>. ويمثّل كل لون من ألوان الخطوط يومًا واحدًا. وتشير المساحة الخضراء إلى المدى</a:t>
            </a:r>
            <a:r>
              <a:rPr lang="ar-LB" baseline="0" dirty="0">
                <a:solidFill>
                  <a:schemeClr val="tx1"/>
                </a:solidFill>
              </a:rPr>
              <a:t> الطبيعي لنسبة السكر في الدم، فيما تشير المساحة الحمراء إلى نقص السكر في الدم. وفي خلال الأسبوع، يمكن ملاحظة حدوث نقص في سكّر الدم عدة مرات.</a:t>
            </a:r>
            <a:endParaRPr lang="en-GB" dirty="0">
              <a:solidFill>
                <a:schemeClr val="tx1"/>
              </a:solidFill>
            </a:endParaRPr>
          </a:p>
        </p:txBody>
      </p:sp>
      <p:sp>
        <p:nvSpPr>
          <p:cNvPr id="4" name="Slide Number Placeholder 3"/>
          <p:cNvSpPr>
            <a:spLocks noGrp="1"/>
          </p:cNvSpPr>
          <p:nvPr>
            <p:ph type="sldNum" sz="quarter" idx="5"/>
          </p:nvPr>
        </p:nvSpPr>
        <p:spPr/>
        <p:txBody>
          <a:bodyPr/>
          <a:lstStyle/>
          <a:p>
            <a:fld id="{0D4F629A-EA1C-443A-9752-1441F7277F7F}" type="slidenum">
              <a:rPr lang="en-US" smtClean="0"/>
              <a:pPr/>
              <a:t>23</a:t>
            </a:fld>
            <a:endParaRPr lang="en-US" dirty="0"/>
          </a:p>
        </p:txBody>
      </p:sp>
    </p:spTree>
    <p:extLst>
      <p:ext uri="{BB962C8B-B14F-4D97-AF65-F5344CB8AC3E}">
        <p14:creationId xmlns:p14="http://schemas.microsoft.com/office/powerpoint/2010/main" val="2579607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5E6FD3C-18ED-4BEC-9ECA-2B9CA815A96B}" type="slidenum">
              <a:rPr lang="da-DK" smtClean="0"/>
              <a:pPr/>
              <a:t>24</a:t>
            </a:fld>
            <a:endParaRPr lang="da-DK"/>
          </a:p>
        </p:txBody>
      </p:sp>
    </p:spTree>
    <p:extLst>
      <p:ext uri="{BB962C8B-B14F-4D97-AF65-F5344CB8AC3E}">
        <p14:creationId xmlns:p14="http://schemas.microsoft.com/office/powerpoint/2010/main" val="11479382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4F629A-EA1C-443A-9752-1441F7277F7F}" type="slidenum">
              <a:rPr lang="en-US" smtClean="0"/>
              <a:pPr/>
              <a:t>25</a:t>
            </a:fld>
            <a:endParaRPr lang="en-US" dirty="0"/>
          </a:p>
        </p:txBody>
      </p:sp>
    </p:spTree>
    <p:extLst>
      <p:ext uri="{BB962C8B-B14F-4D97-AF65-F5344CB8AC3E}">
        <p14:creationId xmlns:p14="http://schemas.microsoft.com/office/powerpoint/2010/main" val="29778685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itchFamily="34" charset="0"/>
              </a:defRPr>
            </a:lvl1pPr>
            <a:lvl2pPr marL="734183" indent="-282378">
              <a:spcBef>
                <a:spcPct val="30000"/>
              </a:spcBef>
              <a:defRPr sz="1200">
                <a:solidFill>
                  <a:schemeClr val="tx1"/>
                </a:solidFill>
                <a:latin typeface="Arial" pitchFamily="34" charset="0"/>
              </a:defRPr>
            </a:lvl2pPr>
            <a:lvl3pPr marL="1129513" indent="-225903">
              <a:spcBef>
                <a:spcPct val="30000"/>
              </a:spcBef>
              <a:defRPr sz="1200">
                <a:solidFill>
                  <a:schemeClr val="tx1"/>
                </a:solidFill>
                <a:latin typeface="Arial" pitchFamily="34" charset="0"/>
              </a:defRPr>
            </a:lvl3pPr>
            <a:lvl4pPr marL="1581318" indent="-225903">
              <a:spcBef>
                <a:spcPct val="30000"/>
              </a:spcBef>
              <a:defRPr sz="1200">
                <a:solidFill>
                  <a:schemeClr val="tx1"/>
                </a:solidFill>
                <a:latin typeface="Arial" pitchFamily="34" charset="0"/>
              </a:defRPr>
            </a:lvl4pPr>
            <a:lvl5pPr marL="2033123" indent="-225903">
              <a:spcBef>
                <a:spcPct val="30000"/>
              </a:spcBef>
              <a:defRPr sz="1200">
                <a:solidFill>
                  <a:schemeClr val="tx1"/>
                </a:solidFill>
                <a:latin typeface="Arial" pitchFamily="34" charset="0"/>
              </a:defRPr>
            </a:lvl5pPr>
            <a:lvl6pPr marL="2484928" indent="-225903" eaLnBrk="0" fontAlgn="base" hangingPunct="0">
              <a:spcBef>
                <a:spcPct val="30000"/>
              </a:spcBef>
              <a:spcAft>
                <a:spcPct val="0"/>
              </a:spcAft>
              <a:defRPr sz="1200">
                <a:solidFill>
                  <a:schemeClr val="tx1"/>
                </a:solidFill>
                <a:latin typeface="Arial" pitchFamily="34" charset="0"/>
              </a:defRPr>
            </a:lvl6pPr>
            <a:lvl7pPr marL="2936733" indent="-225903" eaLnBrk="0" fontAlgn="base" hangingPunct="0">
              <a:spcBef>
                <a:spcPct val="30000"/>
              </a:spcBef>
              <a:spcAft>
                <a:spcPct val="0"/>
              </a:spcAft>
              <a:defRPr sz="1200">
                <a:solidFill>
                  <a:schemeClr val="tx1"/>
                </a:solidFill>
                <a:latin typeface="Arial" pitchFamily="34" charset="0"/>
              </a:defRPr>
            </a:lvl7pPr>
            <a:lvl8pPr marL="3388538" indent="-225903" eaLnBrk="0" fontAlgn="base" hangingPunct="0">
              <a:spcBef>
                <a:spcPct val="30000"/>
              </a:spcBef>
              <a:spcAft>
                <a:spcPct val="0"/>
              </a:spcAft>
              <a:defRPr sz="1200">
                <a:solidFill>
                  <a:schemeClr val="tx1"/>
                </a:solidFill>
                <a:latin typeface="Arial" pitchFamily="34" charset="0"/>
              </a:defRPr>
            </a:lvl8pPr>
            <a:lvl9pPr marL="3840343" indent="-225903" eaLnBrk="0" fontAlgn="base" hangingPunct="0">
              <a:spcBef>
                <a:spcPct val="30000"/>
              </a:spcBef>
              <a:spcAft>
                <a:spcPct val="0"/>
              </a:spcAft>
              <a:defRPr sz="1200">
                <a:solidFill>
                  <a:schemeClr val="tx1"/>
                </a:solidFill>
                <a:latin typeface="Arial" pitchFamily="34"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13E87EC6-265B-4BA6-A2F7-2E4EA20BFD08}" type="slidenum">
              <a:rPr kumimoji="0" lang="en-GB" altLang="da-DK"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26</a:t>
            </a:fld>
            <a:endParaRPr kumimoji="0" lang="en-GB" altLang="da-DK"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112643" name="Rectangle 2"/>
          <p:cNvSpPr>
            <a:spLocks noGrp="1" noRot="1" noChangeAspect="1" noChangeArrowheads="1" noTextEdit="1"/>
          </p:cNvSpPr>
          <p:nvPr>
            <p:ph type="sldImg"/>
          </p:nvPr>
        </p:nvSpPr>
        <p:spPr>
          <a:xfrm>
            <a:off x="385763" y="687388"/>
            <a:ext cx="6089650" cy="3425825"/>
          </a:xfrm>
          <a:ln w="12700" cap="flat"/>
        </p:spPr>
      </p:sp>
      <p:sp>
        <p:nvSpPr>
          <p:cNvPr id="112644" name="Rectangle 3"/>
          <p:cNvSpPr>
            <a:spLocks noGrp="1" noChangeArrowheads="1"/>
          </p:cNvSpPr>
          <p:nvPr>
            <p:ph type="body" idx="1"/>
          </p:nvPr>
        </p:nvSpPr>
        <p:spPr>
          <a:noFill/>
        </p:spPr>
        <p:txBody>
          <a:bodyPr lIns="90816" tIns="45409" rIns="90816" bIns="45409"/>
          <a:lstStyle/>
          <a:p>
            <a:pPr algn="r" defTabSz="753008" rtl="1"/>
            <a:r>
              <a:rPr lang="ar-LB" sz="1200" b="0" i="0" kern="1200" dirty="0">
                <a:solidFill>
                  <a:schemeClr val="tx1"/>
                </a:solidFill>
                <a:effectLst/>
                <a:latin typeface="+mn-lt"/>
                <a:ea typeface="+mn-ea"/>
                <a:cs typeface="+mn-cs"/>
              </a:rPr>
              <a:t>وصفت البيانات دراسة استقصائية مقطعية ومتعددة المراكز دانماركية-بريطانية أُجريت على التوالي على 1076 شخصًا من المرضى البالغين المصابين</a:t>
            </a:r>
            <a:r>
              <a:rPr lang="ar-LB" sz="1200" b="0" i="0" kern="1200" baseline="0" dirty="0">
                <a:solidFill>
                  <a:schemeClr val="tx1"/>
                </a:solidFill>
                <a:effectLst/>
                <a:latin typeface="+mn-lt"/>
                <a:ea typeface="+mn-ea"/>
                <a:cs typeface="+mn-cs"/>
              </a:rPr>
              <a:t> بالسكري السريري من النمط الأول الذين أنجزوا استبيانًا مفصلًا حول نقص السكر في الدم والمسائل ذات الصلة.</a:t>
            </a:r>
            <a:r>
              <a:rPr lang="en-CA" sz="1200" b="0" i="0" kern="1200" dirty="0">
                <a:solidFill>
                  <a:schemeClr val="tx1"/>
                </a:solidFill>
                <a:effectLst/>
                <a:latin typeface="+mn-lt"/>
                <a:ea typeface="+mn-ea"/>
                <a:cs typeface="+mn-cs"/>
              </a:rPr>
              <a:t> </a:t>
            </a:r>
          </a:p>
          <a:p>
            <a:pPr algn="r" defTabSz="753008" rtl="1"/>
            <a:r>
              <a:rPr lang="ar-LB" sz="1200" b="0" i="0" kern="1200" dirty="0">
                <a:solidFill>
                  <a:schemeClr val="tx1"/>
                </a:solidFill>
                <a:effectLst/>
                <a:latin typeface="+mn-lt"/>
                <a:ea typeface="+mn-ea"/>
                <a:cs typeface="+mn-cs"/>
              </a:rPr>
              <a:t>بلغَ معدّل النقص الحاد في سكر الدم العام السابق</a:t>
            </a:r>
            <a:r>
              <a:rPr lang="ar-LB" sz="1200" b="0" i="0" kern="1200" baseline="0" dirty="0">
                <a:solidFill>
                  <a:schemeClr val="tx1"/>
                </a:solidFill>
                <a:effectLst/>
                <a:latin typeface="+mn-lt"/>
                <a:ea typeface="+mn-ea"/>
                <a:cs typeface="+mn-cs"/>
              </a:rPr>
              <a:t> 1.3 نوبة لكل </a:t>
            </a:r>
            <a:r>
              <a:rPr lang="ar-SA" sz="1200" b="0" i="0" kern="1200" baseline="0" dirty="0">
                <a:solidFill>
                  <a:schemeClr val="tx1"/>
                </a:solidFill>
                <a:effectLst/>
                <a:latin typeface="+mn-lt"/>
                <a:ea typeface="+mn-ea"/>
                <a:cs typeface="+mn-cs"/>
              </a:rPr>
              <a:t>سنة </a:t>
            </a:r>
            <a:r>
              <a:rPr lang="ar-LB" sz="1200" b="0" i="0" kern="1200" baseline="0" dirty="0">
                <a:solidFill>
                  <a:schemeClr val="tx1"/>
                </a:solidFill>
                <a:effectLst/>
                <a:latin typeface="+mn-lt"/>
                <a:ea typeface="+mn-ea"/>
                <a:cs typeface="+mn-cs"/>
              </a:rPr>
              <a:t>مريض، وأفاد 36.7% من الأفراد عن النوبات. وما جعل التوزيع غير متناسب إلى حدٍّ كبيرٍ هو حيازة 5% من الأفراد على نسبة 54% من كافة النوبات. وعانى معظم المرضى الذين أُصيبوا بعدة نوبات للنقص الحاد في سكر الدم من </a:t>
            </a:r>
            <a:r>
              <a:rPr lang="ar-SA" sz="1200" b="0" i="0" kern="1200" baseline="0" dirty="0">
                <a:solidFill>
                  <a:schemeClr val="tx1"/>
                </a:solidFill>
                <a:effectLst/>
                <a:latin typeface="+mn-lt"/>
                <a:ea typeface="+mn-ea"/>
                <a:cs typeface="+mn-cs"/>
              </a:rPr>
              <a:t>ضعف</a:t>
            </a:r>
            <a:r>
              <a:rPr lang="ar-LB" sz="1200" b="0" i="0" kern="1200" baseline="0" dirty="0">
                <a:solidFill>
                  <a:schemeClr val="tx1"/>
                </a:solidFill>
                <a:effectLst/>
                <a:latin typeface="+mn-lt"/>
                <a:ea typeface="+mn-ea"/>
                <a:cs typeface="+mn-cs"/>
              </a:rPr>
              <a:t> الإدراك. فكان </a:t>
            </a:r>
            <a:r>
              <a:rPr lang="ar-SA" sz="1200" b="0" i="0" kern="1200" baseline="0" dirty="0">
                <a:solidFill>
                  <a:schemeClr val="tx1"/>
                </a:solidFill>
                <a:effectLst/>
                <a:latin typeface="+mn-lt"/>
                <a:ea typeface="+mn-ea"/>
                <a:cs typeface="+mn-cs"/>
              </a:rPr>
              <a:t>ضعف</a:t>
            </a:r>
            <a:r>
              <a:rPr lang="ar-LB" sz="1200" b="0" i="0" kern="1200" baseline="0" dirty="0">
                <a:solidFill>
                  <a:schemeClr val="tx1"/>
                </a:solidFill>
                <a:effectLst/>
                <a:latin typeface="+mn-lt"/>
                <a:ea typeface="+mn-ea"/>
                <a:cs typeface="+mn-cs"/>
              </a:rPr>
              <a:t> الإدراك العامل الأقوى القابل للقياس الذي طرح خطر تكرر حدوث النقص الحاد في سكر الدم.</a:t>
            </a:r>
            <a:endParaRPr lang="en-GB" altLang="da-DK" dirty="0">
              <a:solidFill>
                <a:schemeClr val="tx1"/>
              </a:solidFill>
              <a:latin typeface="Calibri" panose="020F0502020204030204" pitchFamily="34" charset="0"/>
            </a:endParaRPr>
          </a:p>
        </p:txBody>
      </p:sp>
    </p:spTree>
    <p:extLst>
      <p:ext uri="{BB962C8B-B14F-4D97-AF65-F5344CB8AC3E}">
        <p14:creationId xmlns:p14="http://schemas.microsoft.com/office/powerpoint/2010/main" val="24118168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5E6FD3C-18ED-4BEC-9ECA-2B9CA815A96B}" type="slidenum">
              <a:rPr lang="da-DK" smtClean="0"/>
              <a:pPr/>
              <a:t>27</a:t>
            </a:fld>
            <a:endParaRPr lang="da-DK"/>
          </a:p>
        </p:txBody>
      </p:sp>
    </p:spTree>
    <p:extLst>
      <p:ext uri="{BB962C8B-B14F-4D97-AF65-F5344CB8AC3E}">
        <p14:creationId xmlns:p14="http://schemas.microsoft.com/office/powerpoint/2010/main" val="27835694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pPr marL="171450" indent="-171450" algn="r" rtl="1">
              <a:buFont typeface="Arial" panose="020B0604020202020204" pitchFamily="34" charset="0"/>
              <a:buChar char="•"/>
            </a:pPr>
            <a:r>
              <a:rPr lang="ar-LB" dirty="0">
                <a:solidFill>
                  <a:schemeClr val="tx1"/>
                </a:solidFill>
              </a:rPr>
              <a:t>جمعَ 66 مريضًا سمات يومية مؤلفة من 7 نقاط لغلوكوز الدم في المنزل على</a:t>
            </a:r>
            <a:r>
              <a:rPr lang="ar-LB" baseline="0" dirty="0">
                <a:solidFill>
                  <a:schemeClr val="tx1"/>
                </a:solidFill>
              </a:rPr>
              <a:t> مدى ثلاثة أيام متتالية، ثم مرة في الأسبوع على مدى ثلاثة أسابيع.</a:t>
            </a:r>
            <a:endParaRPr lang="en-CA" sz="1200" b="0" i="0"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i="0" kern="1200" dirty="0">
                <a:solidFill>
                  <a:schemeClr val="tx1"/>
                </a:solidFill>
                <a:effectLst/>
                <a:latin typeface="+mn-lt"/>
                <a:ea typeface="+mn-ea"/>
                <a:cs typeface="+mn-cs"/>
              </a:rPr>
              <a:t>أشار المرضى إلى </a:t>
            </a:r>
            <a:r>
              <a:rPr lang="ar-SA" sz="1200" b="0" i="0" kern="1200" dirty="0">
                <a:solidFill>
                  <a:schemeClr val="tx1"/>
                </a:solidFill>
                <a:effectLst/>
                <a:latin typeface="+mn-lt"/>
                <a:ea typeface="+mn-ea"/>
                <a:cs typeface="+mn-cs"/>
              </a:rPr>
              <a:t>ما </a:t>
            </a:r>
            <a:r>
              <a:rPr lang="ar-LB" sz="1200" b="0" i="0" kern="1200" dirty="0">
                <a:solidFill>
                  <a:schemeClr val="tx1"/>
                </a:solidFill>
                <a:effectLst/>
                <a:latin typeface="+mn-lt"/>
                <a:ea typeface="+mn-ea"/>
                <a:cs typeface="+mn-cs"/>
              </a:rPr>
              <a:t>إذا كانوا يشعرون بنقص السكر في الدم في أوقات أخذ العينات، وجمعوا عينات إضافية إذا شعروا </a:t>
            </a:r>
            <a:r>
              <a:rPr lang="ar-SA" sz="1200" b="0" i="0" kern="1200" dirty="0">
                <a:solidFill>
                  <a:schemeClr val="tx1"/>
                </a:solidFill>
                <a:effectLst/>
                <a:latin typeface="+mn-lt"/>
                <a:ea typeface="+mn-ea"/>
                <a:cs typeface="+mn-cs"/>
              </a:rPr>
              <a:t>بنقص السكر في الدم</a:t>
            </a:r>
            <a:r>
              <a:rPr lang="ar-LB" sz="1200" b="0" i="0" kern="1200" dirty="0">
                <a:solidFill>
                  <a:schemeClr val="tx1"/>
                </a:solidFill>
                <a:effectLst/>
                <a:latin typeface="+mn-lt"/>
                <a:ea typeface="+mn-ea"/>
                <a:cs typeface="+mn-cs"/>
              </a:rPr>
              <a:t> في أي وقت من فترة الدراسة. ويصوّر الرسم البياني إلى اليسار تركيز غلوكوز الدم الذي شعر في خلاله المريض بنقص السكر في الدم</a:t>
            </a:r>
            <a:r>
              <a:rPr lang="en-CA" sz="1200" b="0" i="0" kern="1200" dirty="0">
                <a:solidFill>
                  <a:schemeClr val="tx1"/>
                </a:solidFill>
                <a:effectLst/>
                <a:latin typeface="+mn-lt"/>
                <a:ea typeface="+mn-ea"/>
                <a:cs typeface="+mn-cs"/>
              </a:rPr>
              <a:t>.</a:t>
            </a:r>
          </a:p>
          <a:p>
            <a:pPr marL="171450" indent="-171450" algn="r" rtl="1">
              <a:buFont typeface="Arial" panose="020B0604020202020204" pitchFamily="34" charset="0"/>
              <a:buChar char="•"/>
            </a:pPr>
            <a:r>
              <a:rPr lang="ar-LB" sz="1200" b="0" i="0" kern="1200" dirty="0">
                <a:solidFill>
                  <a:schemeClr val="tx1"/>
                </a:solidFill>
                <a:effectLst/>
                <a:latin typeface="+mn-lt"/>
                <a:ea typeface="+mn-ea"/>
                <a:cs typeface="+mn-cs"/>
              </a:rPr>
              <a:t>عندما كان تركيز غلوكوز الدم أدنى من 2 مم، لم يختبر 75% من المرضى أعراض نقص السكر في الدم. وعندما كان التركيز أدنى من 3 مم، لم يختبر 85% منهم الأعراض، ما يشير إلى عدم إمكانية الاعتماد على نقص السكر في</a:t>
            </a:r>
            <a:r>
              <a:rPr lang="ar-LB" sz="1200" b="0" i="0" kern="1200" baseline="0" dirty="0">
                <a:solidFill>
                  <a:schemeClr val="tx1"/>
                </a:solidFill>
                <a:effectLst/>
                <a:latin typeface="+mn-lt"/>
                <a:ea typeface="+mn-ea"/>
                <a:cs typeface="+mn-cs"/>
              </a:rPr>
              <a:t> الدم المصحوب بالأعراض كمؤشر لنقص سكر الدم الكيميائي الحيوي.</a:t>
            </a:r>
            <a:endParaRPr lang="da-DK" dirty="0">
              <a:solidFill>
                <a:schemeClr val="tx1"/>
              </a:solidFill>
            </a:endParaRPr>
          </a:p>
        </p:txBody>
      </p:sp>
      <p:sp>
        <p:nvSpPr>
          <p:cNvPr id="4" name="Pladsholder til diasnummer 3"/>
          <p:cNvSpPr>
            <a:spLocks noGrp="1"/>
          </p:cNvSpPr>
          <p:nvPr>
            <p:ph type="sldNum" sz="quarter" idx="10"/>
          </p:nvPr>
        </p:nvSpPr>
        <p:spPr/>
        <p:txBody>
          <a:bodyPr/>
          <a:lstStyle/>
          <a:p>
            <a:fld id="{AF15587F-B74B-4692-9EBE-B83CD8D682AC}" type="slidenum">
              <a:rPr lang="da-DK" smtClean="0">
                <a:solidFill>
                  <a:prstClr val="black"/>
                </a:solidFill>
              </a:rPr>
              <a:pPr/>
              <a:t>28</a:t>
            </a:fld>
            <a:endParaRPr lang="da-DK">
              <a:solidFill>
                <a:prstClr val="black"/>
              </a:solidFill>
            </a:endParaRPr>
          </a:p>
        </p:txBody>
      </p:sp>
    </p:spTree>
    <p:extLst>
      <p:ext uri="{BB962C8B-B14F-4D97-AF65-F5344CB8AC3E}">
        <p14:creationId xmlns:p14="http://schemas.microsoft.com/office/powerpoint/2010/main" val="42006330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lgn="r" rtl="1">
              <a:buFont typeface="Arial" panose="020B0604020202020204" pitchFamily="34" charset="0"/>
              <a:buChar char="•"/>
            </a:pPr>
            <a:r>
              <a:rPr lang="ar-LB" sz="1200" b="0" i="0" kern="1200" dirty="0">
                <a:solidFill>
                  <a:schemeClr val="tx1"/>
                </a:solidFill>
                <a:effectLst/>
                <a:latin typeface="+mn-lt"/>
                <a:ea typeface="+mn-ea"/>
                <a:cs typeface="+mn-cs"/>
              </a:rPr>
              <a:t>تمت مراقبة 153 مريضًا يعانون من سكري النمط الأول بو</a:t>
            </a:r>
            <a:r>
              <a:rPr lang="ar-SA" sz="1200" b="0" i="0" kern="1200" dirty="0">
                <a:solidFill>
                  <a:schemeClr val="tx1"/>
                </a:solidFill>
                <a:effectLst/>
                <a:latin typeface="+mn-lt"/>
                <a:ea typeface="+mn-ea"/>
                <a:cs typeface="+mn-cs"/>
              </a:rPr>
              <a:t>ا</a:t>
            </a:r>
            <a:r>
              <a:rPr lang="ar-LB" sz="1200" b="0" i="0" kern="1200" dirty="0" err="1">
                <a:solidFill>
                  <a:schemeClr val="tx1"/>
                </a:solidFill>
                <a:effectLst/>
                <a:latin typeface="+mn-lt"/>
                <a:ea typeface="+mn-ea"/>
                <a:cs typeface="+mn-cs"/>
              </a:rPr>
              <a:t>سطة</a:t>
            </a:r>
            <a:r>
              <a:rPr lang="ar-LB" sz="1200" b="0" i="0" kern="1200" dirty="0">
                <a:solidFill>
                  <a:schemeClr val="tx1"/>
                </a:solidFill>
                <a:effectLst/>
                <a:latin typeface="+mn-lt"/>
                <a:ea typeface="+mn-ea"/>
                <a:cs typeface="+mn-cs"/>
              </a:rPr>
              <a:t> المراقبة المستمرة للغلوكوز </a:t>
            </a:r>
            <a:r>
              <a:rPr lang="en-US" sz="1200" b="0" i="0" kern="1200" dirty="0">
                <a:solidFill>
                  <a:schemeClr val="tx1"/>
                </a:solidFill>
                <a:effectLst/>
                <a:latin typeface="+mn-lt"/>
                <a:ea typeface="+mn-ea"/>
                <a:cs typeface="+mn-cs"/>
              </a:rPr>
              <a:t>(CGM)</a:t>
            </a:r>
            <a:r>
              <a:rPr lang="ar-LB" sz="1200" b="0" i="0" kern="1200" dirty="0">
                <a:solidFill>
                  <a:schemeClr val="tx1"/>
                </a:solidFill>
                <a:effectLst/>
                <a:latin typeface="+mn-lt"/>
                <a:ea typeface="+mn-ea"/>
                <a:cs typeface="+mn-cs"/>
              </a:rPr>
              <a:t> على مدى 7 أيام </a:t>
            </a:r>
            <a:r>
              <a:rPr lang="ar-SA" sz="1200" b="0" i="0" kern="1200" dirty="0">
                <a:solidFill>
                  <a:schemeClr val="tx1"/>
                </a:solidFill>
                <a:effectLst/>
                <a:latin typeface="+mn-lt"/>
                <a:ea typeface="+mn-ea"/>
                <a:cs typeface="+mn-cs"/>
              </a:rPr>
              <a:t>بحيث قام المرضى ب</a:t>
            </a:r>
            <a:r>
              <a:rPr lang="ar-LB" sz="1200" b="0" i="0" kern="1200" dirty="0">
                <a:solidFill>
                  <a:schemeClr val="tx1"/>
                </a:solidFill>
                <a:effectLst/>
                <a:latin typeface="+mn-lt"/>
                <a:ea typeface="+mn-ea"/>
                <a:cs typeface="+mn-cs"/>
              </a:rPr>
              <a:t>تسجيل أعراض</a:t>
            </a:r>
            <a:r>
              <a:rPr lang="ar-LB" sz="1200" b="0" i="0" kern="1200" baseline="0" dirty="0">
                <a:solidFill>
                  <a:schemeClr val="tx1"/>
                </a:solidFill>
                <a:effectLst/>
                <a:latin typeface="+mn-lt"/>
                <a:ea typeface="+mn-ea"/>
                <a:cs typeface="+mn-cs"/>
              </a:rPr>
              <a:t> نقص السكر في الدم.</a:t>
            </a:r>
            <a:endParaRPr lang="en-CA" sz="1200" b="0" i="0"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i="0" kern="1200" dirty="0">
                <a:solidFill>
                  <a:schemeClr val="tx1"/>
                </a:solidFill>
                <a:effectLst/>
                <a:latin typeface="+mn-lt"/>
                <a:ea typeface="+mn-ea"/>
                <a:cs typeface="+mn-cs"/>
              </a:rPr>
              <a:t>كانت نسبة 74% من كافة النوبات عديمة الأعراض.</a:t>
            </a:r>
            <a:endParaRPr lang="en-CA" sz="1200" b="0" i="0"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i="0" kern="1200" dirty="0">
                <a:solidFill>
                  <a:schemeClr val="tx1"/>
                </a:solidFill>
                <a:effectLst/>
                <a:latin typeface="+mn-lt"/>
                <a:ea typeface="+mn-ea"/>
                <a:cs typeface="+mn-cs"/>
              </a:rPr>
              <a:t>حظي نقص سكر الدم العديم الأعراض بحصة أكبر لدى المرضى الذين يعانون من </a:t>
            </a:r>
            <a:r>
              <a:rPr lang="ar-SA" sz="1200" b="0" i="0" kern="1200" dirty="0">
                <a:solidFill>
                  <a:schemeClr val="tx1"/>
                </a:solidFill>
                <a:effectLst/>
                <a:latin typeface="+mn-lt"/>
                <a:ea typeface="+mn-ea"/>
                <a:cs typeface="+mn-cs"/>
              </a:rPr>
              <a:t>ضعف</a:t>
            </a:r>
            <a:r>
              <a:rPr lang="ar-LB" sz="1200" b="0" i="0" kern="1200" dirty="0">
                <a:solidFill>
                  <a:schemeClr val="tx1"/>
                </a:solidFill>
                <a:effectLst/>
                <a:latin typeface="+mn-lt"/>
                <a:ea typeface="+mn-ea"/>
                <a:cs typeface="+mn-cs"/>
              </a:rPr>
              <a:t> الإدراك.</a:t>
            </a:r>
            <a:endParaRPr lang="da-DK" dirty="0">
              <a:solidFill>
                <a:schemeClr val="tx1"/>
              </a:solidFill>
            </a:endParaRPr>
          </a:p>
        </p:txBody>
      </p:sp>
      <p:sp>
        <p:nvSpPr>
          <p:cNvPr id="4" name="Slide Number Placeholder 3"/>
          <p:cNvSpPr>
            <a:spLocks noGrp="1"/>
          </p:cNvSpPr>
          <p:nvPr>
            <p:ph type="sldNum" sz="quarter" idx="10"/>
          </p:nvPr>
        </p:nvSpPr>
        <p:spPr/>
        <p:txBody>
          <a:bodyPr/>
          <a:lstStyle/>
          <a:p>
            <a:fld id="{0D4F629A-EA1C-443A-9752-1441F7277F7F}" type="slidenum">
              <a:rPr lang="en-US" smtClean="0"/>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B5E6FD3C-18ED-4BEC-9ECA-2B9CA815A96B}" type="slidenum">
              <a:rPr lang="da-DK" smtClean="0"/>
              <a:pPr/>
              <a:t>3</a:t>
            </a:fld>
            <a:endParaRPr lang="da-DK"/>
          </a:p>
        </p:txBody>
      </p:sp>
    </p:spTree>
    <p:extLst>
      <p:ext uri="{BB962C8B-B14F-4D97-AF65-F5344CB8AC3E}">
        <p14:creationId xmlns:p14="http://schemas.microsoft.com/office/powerpoint/2010/main" val="26885337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2588" y="685800"/>
            <a:ext cx="6094412" cy="3429000"/>
          </a:xfrm>
        </p:spPr>
      </p:sp>
      <p:sp>
        <p:nvSpPr>
          <p:cNvPr id="3" name="Pladsholder til noter 2"/>
          <p:cNvSpPr>
            <a:spLocks noGrp="1"/>
          </p:cNvSpPr>
          <p:nvPr>
            <p:ph type="body" idx="1"/>
          </p:nvPr>
        </p:nvSpPr>
        <p:spPr/>
        <p:txBody>
          <a:bodyPr/>
          <a:lstStyle/>
          <a:p>
            <a:pPr marL="171450" indent="-171450" algn="r" rtl="1">
              <a:buFont typeface="Arial" panose="020B0604020202020204" pitchFamily="34" charset="0"/>
              <a:buChar char="•"/>
            </a:pPr>
            <a:r>
              <a:rPr lang="ar-LB" sz="1200" b="0" i="0" kern="1200" dirty="0">
                <a:solidFill>
                  <a:schemeClr val="tx1"/>
                </a:solidFill>
                <a:effectLst/>
                <a:latin typeface="+mn-lt"/>
                <a:ea typeface="+mn-ea"/>
                <a:cs typeface="+mn-cs"/>
              </a:rPr>
              <a:t>تمت م</a:t>
            </a:r>
            <a:r>
              <a:rPr lang="ar-SA" sz="1200" b="0" i="0" kern="1200" dirty="0">
                <a:solidFill>
                  <a:schemeClr val="tx1"/>
                </a:solidFill>
                <a:effectLst/>
                <a:latin typeface="+mn-lt"/>
                <a:ea typeface="+mn-ea"/>
                <a:cs typeface="+mn-cs"/>
              </a:rPr>
              <a:t>قارنة</a:t>
            </a:r>
            <a:r>
              <a:rPr lang="ar-LB" sz="1200" b="0" i="0" kern="1200" dirty="0">
                <a:solidFill>
                  <a:schemeClr val="tx1"/>
                </a:solidFill>
                <a:effectLst/>
                <a:latin typeface="+mn-lt"/>
                <a:ea typeface="+mn-ea"/>
                <a:cs typeface="+mn-cs"/>
              </a:rPr>
              <a:t> 19 مريضًا من</a:t>
            </a:r>
            <a:r>
              <a:rPr lang="ar-LB" sz="1200" b="0" i="0" kern="1200" baseline="0" dirty="0">
                <a:solidFill>
                  <a:schemeClr val="tx1"/>
                </a:solidFill>
                <a:effectLst/>
                <a:latin typeface="+mn-lt"/>
                <a:ea typeface="+mn-ea"/>
                <a:cs typeface="+mn-cs"/>
              </a:rPr>
              <a:t> المصابين بسكري النمط الأول الذين يتمتعون بإدراك طبيعي لنقص سكر الدم </a:t>
            </a:r>
            <a:r>
              <a:rPr lang="ar-SA" sz="1200" b="0" i="0" kern="1200" baseline="0" dirty="0">
                <a:solidFill>
                  <a:schemeClr val="tx1"/>
                </a:solidFill>
                <a:effectLst/>
                <a:latin typeface="+mn-lt"/>
                <a:ea typeface="+mn-ea"/>
                <a:cs typeface="+mn-cs"/>
              </a:rPr>
              <a:t>بـ </a:t>
            </a:r>
            <a:r>
              <a:rPr lang="ar-LB" sz="1200" b="0" i="0" kern="1200" baseline="0" dirty="0">
                <a:solidFill>
                  <a:schemeClr val="tx1"/>
                </a:solidFill>
                <a:effectLst/>
                <a:latin typeface="+mn-lt"/>
                <a:ea typeface="+mn-ea"/>
                <a:cs typeface="+mn-cs"/>
              </a:rPr>
              <a:t>19 مريضًا ممّن يعانون من </a:t>
            </a:r>
            <a:r>
              <a:rPr lang="ar-SA" sz="1200" b="0" i="0" kern="1200" baseline="0" dirty="0">
                <a:solidFill>
                  <a:schemeClr val="tx1"/>
                </a:solidFill>
                <a:effectLst/>
                <a:latin typeface="+mn-lt"/>
                <a:ea typeface="+mn-ea"/>
                <a:cs typeface="+mn-cs"/>
              </a:rPr>
              <a:t>ضعف</a:t>
            </a:r>
            <a:r>
              <a:rPr lang="ar-LB" sz="1200" b="0" i="0" kern="1200" baseline="0" dirty="0">
                <a:solidFill>
                  <a:schemeClr val="tx1"/>
                </a:solidFill>
                <a:effectLst/>
                <a:latin typeface="+mn-lt"/>
                <a:ea typeface="+mn-ea"/>
                <a:cs typeface="+mn-cs"/>
              </a:rPr>
              <a:t> إدراك الإصابة بنقص السكر في الدم</a:t>
            </a:r>
            <a:r>
              <a:rPr lang="ar-SA" sz="1200" b="0" i="0" kern="1200" baseline="0" dirty="0">
                <a:solidFill>
                  <a:schemeClr val="tx1"/>
                </a:solidFill>
                <a:effectLst/>
                <a:latin typeface="+mn-lt"/>
                <a:ea typeface="+mn-ea"/>
                <a:cs typeface="+mn-cs"/>
              </a:rPr>
              <a:t> ب</a:t>
            </a:r>
            <a:r>
              <a:rPr lang="ar-LB" sz="1200" b="0" i="0" kern="1200" baseline="0" dirty="0">
                <a:solidFill>
                  <a:schemeClr val="tx1"/>
                </a:solidFill>
                <a:effectLst/>
                <a:latin typeface="+mn-lt"/>
                <a:ea typeface="+mn-ea"/>
                <a:cs typeface="+mn-cs"/>
              </a:rPr>
              <a:t>حيث</a:t>
            </a:r>
            <a:r>
              <a:rPr lang="ar-SA" sz="1200" b="0" i="0" kern="1200" baseline="0" dirty="0">
                <a:solidFill>
                  <a:schemeClr val="tx1"/>
                </a:solidFill>
                <a:effectLst/>
                <a:latin typeface="+mn-lt"/>
                <a:ea typeface="+mn-ea"/>
                <a:cs typeface="+mn-cs"/>
              </a:rPr>
              <a:t> كانت المجموعتان متطابقتين فيما يخص</a:t>
            </a:r>
            <a:r>
              <a:rPr lang="ar-LB" sz="1200" b="0" i="0" kern="1200" baseline="0" dirty="0">
                <a:solidFill>
                  <a:schemeClr val="tx1"/>
                </a:solidFill>
                <a:effectLst/>
                <a:latin typeface="+mn-lt"/>
                <a:ea typeface="+mn-ea"/>
                <a:cs typeface="+mn-cs"/>
              </a:rPr>
              <a:t> العمر والجنس ومدة السكري و</a:t>
            </a:r>
            <a:r>
              <a:rPr lang="ar-SA" sz="1200" b="0" i="0" kern="1200" baseline="0" dirty="0">
                <a:solidFill>
                  <a:schemeClr val="tx1"/>
                </a:solidFill>
                <a:effectLst/>
                <a:latin typeface="+mn-lt"/>
                <a:ea typeface="+mn-ea"/>
                <a:cs typeface="+mn-cs"/>
              </a:rPr>
              <a:t>التحكم في</a:t>
            </a:r>
            <a:r>
              <a:rPr lang="ar-LB" sz="1200" b="0" i="0" kern="1200" baseline="0" dirty="0">
                <a:solidFill>
                  <a:schemeClr val="tx1"/>
                </a:solidFill>
                <a:effectLst/>
                <a:latin typeface="+mn-lt"/>
                <a:ea typeface="+mn-ea"/>
                <a:cs typeface="+mn-cs"/>
              </a:rPr>
              <a:t> نسبة السكر في الدم.</a:t>
            </a:r>
            <a:endParaRPr lang="en-CA" sz="1200" b="0" i="0"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i="0" kern="1200" dirty="0">
                <a:solidFill>
                  <a:schemeClr val="tx1"/>
                </a:solidFill>
                <a:effectLst/>
                <a:latin typeface="+mn-lt"/>
                <a:ea typeface="+mn-ea"/>
                <a:cs typeface="+mn-cs"/>
              </a:rPr>
              <a:t>تم تقدير تواتر النقص الحاد في سكر الدم في العام السابق بشكلٍ رجعيٍّ.</a:t>
            </a:r>
            <a:endParaRPr lang="en-CA" sz="1200" b="0" i="0"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i="0" kern="1200" dirty="0">
                <a:solidFill>
                  <a:schemeClr val="tx1"/>
                </a:solidFill>
                <a:effectLst/>
                <a:latin typeface="+mn-lt"/>
                <a:ea typeface="+mn-ea"/>
                <a:cs typeface="+mn-cs"/>
              </a:rPr>
              <a:t>تمت مراقبة غلوكوز الدم الشعيري بشكلٍ استشرافيٍّ أربع مرات يوميًّا، على فترة 4 أسابيع.</a:t>
            </a:r>
            <a:endParaRPr lang="en-CA" sz="1200" b="0" i="0"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i="0" kern="1200" dirty="0">
                <a:solidFill>
                  <a:schemeClr val="tx1"/>
                </a:solidFill>
                <a:effectLst/>
                <a:latin typeface="+mn-lt"/>
                <a:ea typeface="+mn-ea"/>
                <a:cs typeface="+mn-cs"/>
              </a:rPr>
              <a:t>تم تسجيل كافة قيم الغلوكوز الأدنى من 3 مليمول/ل وتصنيفها حسب استجابة الأعراض.</a:t>
            </a:r>
            <a:endParaRPr lang="da-DK" dirty="0">
              <a:solidFill>
                <a:schemeClr val="tx1"/>
              </a:solidFill>
            </a:endParaRPr>
          </a:p>
        </p:txBody>
      </p:sp>
      <p:sp>
        <p:nvSpPr>
          <p:cNvPr id="4" name="Pladsholder til diasnummer 3"/>
          <p:cNvSpPr>
            <a:spLocks noGrp="1"/>
          </p:cNvSpPr>
          <p:nvPr>
            <p:ph type="sldNum" sz="quarter" idx="10"/>
          </p:nvPr>
        </p:nvSpPr>
        <p:spPr/>
        <p:txBody>
          <a:bodyPr/>
          <a:lstStyle/>
          <a:p>
            <a:fld id="{AF15587F-B74B-4692-9EBE-B83CD8D682AC}" type="slidenum">
              <a:rPr lang="da-DK" smtClean="0">
                <a:solidFill>
                  <a:prstClr val="black"/>
                </a:solidFill>
              </a:rPr>
              <a:pPr/>
              <a:t>30</a:t>
            </a:fld>
            <a:endParaRPr lang="da-DK">
              <a:solidFill>
                <a:prstClr val="black"/>
              </a:solidFill>
            </a:endParaRPr>
          </a:p>
        </p:txBody>
      </p:sp>
    </p:spTree>
    <p:extLst>
      <p:ext uri="{BB962C8B-B14F-4D97-AF65-F5344CB8AC3E}">
        <p14:creationId xmlns:p14="http://schemas.microsoft.com/office/powerpoint/2010/main" val="21488651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pPr algn="r" rtl="1"/>
            <a:r>
              <a:rPr lang="ar-LB" sz="1200" b="0" i="0" kern="1200" dirty="0">
                <a:solidFill>
                  <a:schemeClr val="tx1"/>
                </a:solidFill>
                <a:effectLst/>
                <a:latin typeface="+mn-lt"/>
                <a:ea typeface="+mn-ea"/>
                <a:cs typeface="+mn-cs"/>
              </a:rPr>
              <a:t>ملأ</a:t>
            </a:r>
            <a:r>
              <a:rPr lang="ar-LB" sz="1200" b="0" i="0" kern="1200" baseline="0" dirty="0">
                <a:solidFill>
                  <a:schemeClr val="tx1"/>
                </a:solidFill>
                <a:effectLst/>
                <a:latin typeface="+mn-lt"/>
                <a:ea typeface="+mn-ea"/>
                <a:cs typeface="+mn-cs"/>
              </a:rPr>
              <a:t> </a:t>
            </a:r>
            <a:r>
              <a:rPr lang="ar-LB" sz="1200" b="0" i="0" kern="1200" baseline="0" dirty="0" err="1">
                <a:solidFill>
                  <a:schemeClr val="tx1"/>
                </a:solidFill>
                <a:effectLst/>
                <a:latin typeface="+mn-lt"/>
                <a:ea typeface="+mn-ea"/>
                <a:cs typeface="+mn-cs"/>
              </a:rPr>
              <a:t>الاست</a:t>
            </a:r>
            <a:r>
              <a:rPr lang="ar-SA" sz="1200" b="0" i="0" kern="1200" baseline="0" dirty="0">
                <a:solidFill>
                  <a:schemeClr val="tx1"/>
                </a:solidFill>
                <a:effectLst/>
                <a:latin typeface="+mn-lt"/>
                <a:ea typeface="+mn-ea"/>
                <a:cs typeface="+mn-cs"/>
              </a:rPr>
              <a:t>بيان</a:t>
            </a:r>
            <a:r>
              <a:rPr lang="ar-LB" sz="1200" b="0" i="0" kern="1200" baseline="0" dirty="0">
                <a:solidFill>
                  <a:schemeClr val="tx1"/>
                </a:solidFill>
                <a:effectLst/>
                <a:latin typeface="+mn-lt"/>
                <a:ea typeface="+mn-ea"/>
                <a:cs typeface="+mn-cs"/>
              </a:rPr>
              <a:t> </a:t>
            </a:r>
            <a:r>
              <a:rPr lang="ar-LB" sz="1200" b="0" i="0" kern="1200" baseline="0" dirty="0" err="1">
                <a:solidFill>
                  <a:schemeClr val="tx1"/>
                </a:solidFill>
                <a:effectLst/>
                <a:latin typeface="+mn-lt"/>
                <a:ea typeface="+mn-ea"/>
                <a:cs typeface="+mn-cs"/>
              </a:rPr>
              <a:t>ال</a:t>
            </a:r>
            <a:r>
              <a:rPr lang="ar-SA" sz="1200" b="0" i="0" kern="1200" baseline="0" dirty="0">
                <a:solidFill>
                  <a:schemeClr val="tx1"/>
                </a:solidFill>
                <a:effectLst/>
                <a:latin typeface="+mn-lt"/>
                <a:ea typeface="+mn-ea"/>
                <a:cs typeface="+mn-cs"/>
              </a:rPr>
              <a:t>ذ</a:t>
            </a:r>
            <a:r>
              <a:rPr lang="ar-LB" sz="1200" b="0" i="0" kern="1200" baseline="0" dirty="0">
                <a:solidFill>
                  <a:schemeClr val="tx1"/>
                </a:solidFill>
                <a:effectLst/>
                <a:latin typeface="+mn-lt"/>
                <a:ea typeface="+mn-ea"/>
                <a:cs typeface="+mn-cs"/>
              </a:rPr>
              <a:t>ي </a:t>
            </a:r>
            <a:r>
              <a:rPr lang="ar-SA" sz="1200" b="0" i="0" kern="1200" baseline="0" dirty="0">
                <a:solidFill>
                  <a:schemeClr val="tx1"/>
                </a:solidFill>
                <a:effectLst/>
                <a:latin typeface="+mn-lt"/>
                <a:ea typeface="+mn-ea"/>
                <a:cs typeface="+mn-cs"/>
              </a:rPr>
              <a:t>ي</a:t>
            </a:r>
            <a:r>
              <a:rPr lang="ar-LB" sz="1200" b="0" i="0" kern="1200" baseline="0" dirty="0">
                <a:solidFill>
                  <a:schemeClr val="tx1"/>
                </a:solidFill>
                <a:effectLst/>
                <a:latin typeface="+mn-lt"/>
                <a:ea typeface="+mn-ea"/>
                <a:cs typeface="+mn-cs"/>
              </a:rPr>
              <a:t>شمل الطرق الثلاث 372 مريضًا </a:t>
            </a:r>
            <a:r>
              <a:rPr lang="ar-SA" sz="1200" b="0" i="0" kern="1200" baseline="0" dirty="0">
                <a:solidFill>
                  <a:schemeClr val="tx1"/>
                </a:solidFill>
                <a:effectLst/>
                <a:latin typeface="+mn-lt"/>
                <a:ea typeface="+mn-ea"/>
                <a:cs typeface="+mn-cs"/>
              </a:rPr>
              <a:t>في العيادات الخارجية</a:t>
            </a:r>
            <a:r>
              <a:rPr lang="ar-LB" sz="1200" b="0" i="0" kern="1200" baseline="0" dirty="0">
                <a:solidFill>
                  <a:schemeClr val="tx1"/>
                </a:solidFill>
                <a:effectLst/>
                <a:latin typeface="+mn-lt"/>
                <a:ea typeface="+mn-ea"/>
                <a:cs typeface="+mn-cs"/>
              </a:rPr>
              <a:t> من المصابين بسكري النمط الأول [43% من النساء، العمر 51 </a:t>
            </a:r>
            <a:r>
              <a:rPr lang="en-CA" sz="1200" b="0" i="0" kern="1200" dirty="0">
                <a:solidFill>
                  <a:schemeClr val="tx1"/>
                </a:solidFill>
                <a:effectLst/>
                <a:latin typeface="+mn-lt"/>
                <a:ea typeface="+mn-ea"/>
                <a:cs typeface="+mn-cs"/>
              </a:rPr>
              <a:t>±</a:t>
            </a:r>
            <a:r>
              <a:rPr lang="ar-LB" sz="1200" b="0" i="0" kern="1200" dirty="0">
                <a:solidFill>
                  <a:schemeClr val="tx1"/>
                </a:solidFill>
                <a:effectLst/>
                <a:latin typeface="+mn-lt"/>
                <a:ea typeface="+mn-ea"/>
                <a:cs typeface="+mn-cs"/>
              </a:rPr>
              <a:t> 14 عامًا (المتوسط </a:t>
            </a:r>
            <a:r>
              <a:rPr lang="en-CA" sz="1200" b="0" i="0" kern="1200" dirty="0">
                <a:solidFill>
                  <a:schemeClr val="tx1"/>
                </a:solidFill>
                <a:effectLst/>
                <a:latin typeface="+mn-lt"/>
                <a:ea typeface="+mn-ea"/>
                <a:cs typeface="+mn-cs"/>
              </a:rPr>
              <a:t>±</a:t>
            </a:r>
            <a:r>
              <a:rPr lang="ar-LB" sz="1200" b="0" i="0" kern="1200" dirty="0">
                <a:solidFill>
                  <a:schemeClr val="tx1"/>
                </a:solidFill>
                <a:effectLst/>
                <a:latin typeface="+mn-lt"/>
                <a:ea typeface="+mn-ea"/>
                <a:cs typeface="+mn-cs"/>
              </a:rPr>
              <a:t> الانحراف</a:t>
            </a:r>
            <a:r>
              <a:rPr lang="ar-LB" sz="1200" b="0" i="0" kern="1200" baseline="0" dirty="0">
                <a:solidFill>
                  <a:schemeClr val="tx1"/>
                </a:solidFill>
                <a:effectLst/>
                <a:latin typeface="+mn-lt"/>
                <a:ea typeface="+mn-ea"/>
                <a:cs typeface="+mn-cs"/>
              </a:rPr>
              <a:t> </a:t>
            </a:r>
            <a:r>
              <a:rPr lang="ar-LB" sz="1200" b="0" i="0" kern="1200" dirty="0">
                <a:solidFill>
                  <a:schemeClr val="tx1"/>
                </a:solidFill>
                <a:effectLst/>
                <a:latin typeface="+mn-lt"/>
                <a:ea typeface="+mn-ea"/>
                <a:cs typeface="+mn-cs"/>
              </a:rPr>
              <a:t>المعياري)]، ذوي مدة سكري تبلغ 24 </a:t>
            </a:r>
            <a:r>
              <a:rPr lang="en-CA" sz="1200" b="0" i="0" kern="1200" dirty="0">
                <a:solidFill>
                  <a:schemeClr val="tx1"/>
                </a:solidFill>
                <a:effectLst/>
                <a:latin typeface="+mn-lt"/>
                <a:ea typeface="+mn-ea"/>
                <a:cs typeface="+mn-cs"/>
              </a:rPr>
              <a:t>±</a:t>
            </a:r>
            <a:r>
              <a:rPr lang="ar-LB" sz="1200" b="0" i="0" kern="1200" dirty="0">
                <a:solidFill>
                  <a:schemeClr val="tx1"/>
                </a:solidFill>
                <a:effectLst/>
                <a:latin typeface="+mn-lt"/>
                <a:ea typeface="+mn-ea"/>
                <a:cs typeface="+mn-cs"/>
              </a:rPr>
              <a:t> 13 عامًا، ومستوى</a:t>
            </a:r>
            <a:r>
              <a:rPr lang="ar-LB" sz="1200" b="0" i="0" kern="1200" baseline="0" dirty="0">
                <a:solidFill>
                  <a:schemeClr val="tx1"/>
                </a:solidFill>
                <a:effectLst/>
                <a:latin typeface="+mn-lt"/>
                <a:ea typeface="+mn-ea"/>
                <a:cs typeface="+mn-cs"/>
              </a:rPr>
              <a:t> ل</a:t>
            </a:r>
            <a:r>
              <a:rPr lang="ar-SA" sz="1200" dirty="0">
                <a:solidFill>
                  <a:schemeClr val="tx1"/>
                </a:solidFill>
              </a:rPr>
              <a:t>هيموغلوبين السكري</a:t>
            </a:r>
            <a:r>
              <a:rPr lang="ar-LB" sz="1200" dirty="0">
                <a:solidFill>
                  <a:schemeClr val="tx1"/>
                </a:solidFill>
              </a:rPr>
              <a:t> (</a:t>
            </a:r>
            <a:r>
              <a:rPr lang="en-CA" sz="1200" b="0" i="0" kern="1200" dirty="0">
                <a:solidFill>
                  <a:schemeClr val="tx1"/>
                </a:solidFill>
                <a:effectLst/>
                <a:latin typeface="+mn-lt"/>
                <a:ea typeface="+mn-ea"/>
                <a:cs typeface="+mn-cs"/>
              </a:rPr>
              <a:t>HbA</a:t>
            </a:r>
            <a:r>
              <a:rPr lang="en-CA" sz="1200" b="0" i="0" kern="1200" baseline="-25000" dirty="0">
                <a:solidFill>
                  <a:schemeClr val="tx1"/>
                </a:solidFill>
                <a:effectLst/>
                <a:latin typeface="+mn-lt"/>
                <a:ea typeface="+mn-ea"/>
                <a:cs typeface="+mn-cs"/>
              </a:rPr>
              <a:t>1c</a:t>
            </a:r>
            <a:r>
              <a:rPr lang="ar-LB" sz="1200" dirty="0">
                <a:solidFill>
                  <a:schemeClr val="tx1"/>
                </a:solidFill>
              </a:rPr>
              <a:t>) يبلغ 8.2 </a:t>
            </a:r>
            <a:r>
              <a:rPr lang="en-CA" sz="1200" b="0" i="0" kern="1200" dirty="0">
                <a:solidFill>
                  <a:schemeClr val="tx1"/>
                </a:solidFill>
                <a:effectLst/>
                <a:latin typeface="+mn-lt"/>
                <a:ea typeface="+mn-ea"/>
                <a:cs typeface="+mn-cs"/>
              </a:rPr>
              <a:t>±</a:t>
            </a:r>
            <a:r>
              <a:rPr lang="ar-LB" sz="1200" b="0" i="0" kern="1200" dirty="0">
                <a:solidFill>
                  <a:schemeClr val="tx1"/>
                </a:solidFill>
                <a:effectLst/>
                <a:latin typeface="+mn-lt"/>
                <a:ea typeface="+mn-ea"/>
                <a:cs typeface="+mn-cs"/>
              </a:rPr>
              <a:t> 1.0%.</a:t>
            </a:r>
            <a:r>
              <a:rPr lang="ar-SA" sz="1200" dirty="0">
                <a:solidFill>
                  <a:schemeClr val="tx1"/>
                </a:solidFill>
              </a:rPr>
              <a:t> </a:t>
            </a:r>
            <a:endParaRPr lang="en-CA" sz="1200" b="0" i="0" kern="1200" dirty="0">
              <a:solidFill>
                <a:schemeClr val="tx1"/>
              </a:solidFill>
              <a:effectLst/>
              <a:latin typeface="+mn-lt"/>
              <a:ea typeface="+mn-ea"/>
              <a:cs typeface="+mn-cs"/>
            </a:endParaRPr>
          </a:p>
          <a:p>
            <a:pPr algn="r" rtl="1"/>
            <a:r>
              <a:rPr lang="ar-LB" dirty="0">
                <a:solidFill>
                  <a:schemeClr val="tx1"/>
                </a:solidFill>
              </a:rPr>
              <a:t>إن كافة الطرق الثلاث لتقييم إدراك نقص السكر في الدم قابلة</a:t>
            </a:r>
            <a:r>
              <a:rPr lang="ar-LB" baseline="0" dirty="0">
                <a:solidFill>
                  <a:schemeClr val="tx1"/>
                </a:solidFill>
              </a:rPr>
              <a:t> للتطبيق في الممارسة السريرية بما أن درجة الإدراك مرتبطة بخطر النقص الحاد في سكر الدم.</a:t>
            </a:r>
            <a:endParaRPr lang="da-DK" dirty="0">
              <a:solidFill>
                <a:schemeClr val="tx1"/>
              </a:solidFill>
            </a:endParaRPr>
          </a:p>
        </p:txBody>
      </p:sp>
      <p:sp>
        <p:nvSpPr>
          <p:cNvPr id="4" name="Pladsholder til diasnummer 3"/>
          <p:cNvSpPr>
            <a:spLocks noGrp="1"/>
          </p:cNvSpPr>
          <p:nvPr>
            <p:ph type="sldNum" sz="quarter" idx="10"/>
          </p:nvPr>
        </p:nvSpPr>
        <p:spPr/>
        <p:txBody>
          <a:bodyPr/>
          <a:lstStyle/>
          <a:p>
            <a:fld id="{AF15587F-B74B-4692-9EBE-B83CD8D682AC}" type="slidenum">
              <a:rPr lang="da-DK" smtClean="0">
                <a:solidFill>
                  <a:prstClr val="black"/>
                </a:solidFill>
              </a:rPr>
              <a:pPr/>
              <a:t>31</a:t>
            </a:fld>
            <a:endParaRPr lang="da-DK">
              <a:solidFill>
                <a:prstClr val="black"/>
              </a:solidFill>
            </a:endParaRPr>
          </a:p>
        </p:txBody>
      </p:sp>
    </p:spTree>
    <p:extLst>
      <p:ext uri="{BB962C8B-B14F-4D97-AF65-F5344CB8AC3E}">
        <p14:creationId xmlns:p14="http://schemas.microsoft.com/office/powerpoint/2010/main" val="2764910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LB" sz="1200" b="0" i="0" kern="1200" dirty="0">
                <a:solidFill>
                  <a:schemeClr val="tx1"/>
                </a:solidFill>
                <a:effectLst/>
                <a:latin typeface="+mn-lt"/>
                <a:ea typeface="+mn-ea"/>
                <a:cs typeface="+mn-cs"/>
              </a:rPr>
              <a:t>تم تطويع 518 شخصًا من المصابين</a:t>
            </a:r>
            <a:r>
              <a:rPr lang="ar-LB" sz="1200" b="0" i="0" kern="1200" baseline="0" dirty="0">
                <a:solidFill>
                  <a:schemeClr val="tx1"/>
                </a:solidFill>
                <a:effectLst/>
                <a:latin typeface="+mn-lt"/>
                <a:ea typeface="+mn-ea"/>
                <a:cs typeface="+mn-cs"/>
              </a:rPr>
              <a:t> بسكري النمط الأول عبر الاختيار العشوائي لفترة ممتدة على سنتَين. وأنجز المشاركون استبيانًا يوثّق خصائص خط الأساس لحالة إدراكهم وتقييمها باستخدام طريقة الحصيلة الذهبية. وتم تسجيل عدد نوبات النقص الحاد في سكر الدم التي اختبروها في العام السابق بشكل رجعي.</a:t>
            </a:r>
            <a:endParaRPr lang="en-GB" dirty="0">
              <a:solidFill>
                <a:schemeClr val="tx1"/>
              </a:solidFill>
            </a:endParaRPr>
          </a:p>
        </p:txBody>
      </p:sp>
      <p:sp>
        <p:nvSpPr>
          <p:cNvPr id="4" name="Pladsholder til diasnummer 3"/>
          <p:cNvSpPr>
            <a:spLocks noGrp="1"/>
          </p:cNvSpPr>
          <p:nvPr>
            <p:ph type="sldNum" sz="quarter" idx="10"/>
          </p:nvPr>
        </p:nvSpPr>
        <p:spPr/>
        <p:txBody>
          <a:bodyPr/>
          <a:lstStyle/>
          <a:p>
            <a:fld id="{B5E6FD3C-18ED-4BEC-9ECA-2B9CA815A96B}" type="slidenum">
              <a:rPr lang="da-DK" smtClean="0"/>
              <a:pPr/>
              <a:t>32</a:t>
            </a:fld>
            <a:endParaRPr lang="da-DK"/>
          </a:p>
        </p:txBody>
      </p:sp>
    </p:spTree>
    <p:extLst>
      <p:ext uri="{BB962C8B-B14F-4D97-AF65-F5344CB8AC3E}">
        <p14:creationId xmlns:p14="http://schemas.microsoft.com/office/powerpoint/2010/main" val="12435679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algn="r" rtl="1"/>
            <a:r>
              <a:rPr lang="ar-LB" sz="1200" b="0" i="0" kern="1200" dirty="0">
                <a:solidFill>
                  <a:schemeClr val="tx1"/>
                </a:solidFill>
                <a:effectLst/>
                <a:latin typeface="+mn-lt"/>
                <a:ea typeface="+mn-ea"/>
                <a:cs typeface="+mn-cs"/>
              </a:rPr>
              <a:t>تم الحصول على البيانات من 122 شخصًا يعانون من سكري النمط الثاني الذي يتم علاجه بالأنسولين. وتم تقييم عدم</a:t>
            </a:r>
            <a:r>
              <a:rPr lang="ar-LB" sz="1200" b="0" i="0" kern="1200" baseline="0" dirty="0">
                <a:solidFill>
                  <a:schemeClr val="tx1"/>
                </a:solidFill>
                <a:effectLst/>
                <a:latin typeface="+mn-lt"/>
                <a:ea typeface="+mn-ea"/>
                <a:cs typeface="+mn-cs"/>
              </a:rPr>
              <a:t> إدراك الإصابة بنقص السكر في الدم باستخدام نظام الحصيلة الذهبية. وتم تقدير التعرض السابق للنقص الحاد في سكر الدم (النوبات التي تتطلب المساعدة الخارجية) بشكلٍ رجعيٍّ للعام الذي سبق الدراسة.</a:t>
            </a:r>
            <a:endParaRPr lang="en-CA" sz="1200" b="0" i="0" kern="1200" dirty="0">
              <a:solidFill>
                <a:schemeClr val="tx1"/>
              </a:solidFill>
              <a:effectLst/>
              <a:latin typeface="+mn-lt"/>
              <a:ea typeface="+mn-ea"/>
              <a:cs typeface="+mn-cs"/>
            </a:endParaRPr>
          </a:p>
        </p:txBody>
      </p:sp>
      <p:sp>
        <p:nvSpPr>
          <p:cNvPr id="4" name="Pladsholder til diasnummer 3"/>
          <p:cNvSpPr>
            <a:spLocks noGrp="1"/>
          </p:cNvSpPr>
          <p:nvPr>
            <p:ph type="sldNum" sz="quarter" idx="10"/>
          </p:nvPr>
        </p:nvSpPr>
        <p:spPr/>
        <p:txBody>
          <a:bodyPr/>
          <a:lstStyle/>
          <a:p>
            <a:fld id="{B5E6FD3C-18ED-4BEC-9ECA-2B9CA815A96B}" type="slidenum">
              <a:rPr lang="da-DK" smtClean="0"/>
              <a:pPr/>
              <a:t>33</a:t>
            </a:fld>
            <a:endParaRPr lang="da-DK"/>
          </a:p>
        </p:txBody>
      </p:sp>
    </p:spTree>
    <p:extLst>
      <p:ext uri="{BB962C8B-B14F-4D97-AF65-F5344CB8AC3E}">
        <p14:creationId xmlns:p14="http://schemas.microsoft.com/office/powerpoint/2010/main" val="32728862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r" rtl="1">
              <a:buFont typeface="Arial" panose="020B0604020202020204" pitchFamily="34" charset="0"/>
              <a:buChar char="•"/>
            </a:pPr>
            <a:r>
              <a:rPr lang="ar-LB" b="0" u="none" baseline="0" dirty="0">
                <a:solidFill>
                  <a:schemeClr val="tx1"/>
                </a:solidFill>
              </a:rPr>
              <a:t>ربما من الصعب تفريق أثر </a:t>
            </a:r>
            <a:r>
              <a:rPr lang="ar-SA" b="0" u="none" baseline="0" dirty="0">
                <a:solidFill>
                  <a:schemeClr val="tx1"/>
                </a:solidFill>
              </a:rPr>
              <a:t>ضعف</a:t>
            </a:r>
            <a:r>
              <a:rPr lang="ar-LB" b="0" u="none" baseline="0" dirty="0">
                <a:solidFill>
                  <a:schemeClr val="tx1"/>
                </a:solidFill>
              </a:rPr>
              <a:t> إدراك الإصابة بنقص السكر في الدم عن أثر الاختبار السابق للنوبات الحادة.</a:t>
            </a:r>
            <a:endParaRPr lang="en-GB" b="0" u="none" baseline="0" dirty="0">
              <a:solidFill>
                <a:schemeClr val="tx1"/>
              </a:solidFill>
            </a:endParaRPr>
          </a:p>
          <a:p>
            <a:pPr marL="171450" indent="-171450" algn="r" rtl="1">
              <a:buFont typeface="Arial" panose="020B0604020202020204" pitchFamily="34" charset="0"/>
              <a:buChar char="•"/>
            </a:pPr>
            <a:r>
              <a:rPr lang="ar-LB" b="0" u="none" baseline="0" dirty="0">
                <a:solidFill>
                  <a:schemeClr val="tx1"/>
                </a:solidFill>
              </a:rPr>
              <a:t>شملت هذه الدراسة 38 شخصًا من المصابين بسكري النمط الأول الذين بلغت حصيلتهم الذهبية أكثر من 4، وعانوا من ثلاث نوبات أو أكثر لتدني مستويات غلوكوز الدم إلى أقل من 3 مليمول/ل (54 ملغم/دل) من دون اكتشاف أي أعراض طيلة أسبوعَين قيست في خلالهما نتائج غلوكوز الدم، واختبروا على الأقل نوبة واحدة من النقص الحاد في سكر الدم الذي يتطلب المساعدة من طرف ثالث في العامَين الماضيَين. </a:t>
            </a:r>
            <a:endParaRPr lang="en-GB" b="0" u="none" dirty="0">
              <a:solidFill>
                <a:schemeClr val="tx1"/>
              </a:solidFill>
            </a:endParaRPr>
          </a:p>
        </p:txBody>
      </p:sp>
      <p:sp>
        <p:nvSpPr>
          <p:cNvPr id="4" name="Slide Number Placeholder 3"/>
          <p:cNvSpPr>
            <a:spLocks noGrp="1"/>
          </p:cNvSpPr>
          <p:nvPr>
            <p:ph type="sldNum" sz="quarter" idx="10"/>
          </p:nvPr>
        </p:nvSpPr>
        <p:spPr/>
        <p:txBody>
          <a:bodyPr/>
          <a:lstStyle/>
          <a:p>
            <a:fld id="{0D4F629A-EA1C-443A-9752-1441F7277F7F}" type="slidenum">
              <a:rPr lang="en-US" smtClean="0"/>
              <a:pPr/>
              <a:t>34</a:t>
            </a:fld>
            <a:endParaRPr lang="en-US" dirty="0"/>
          </a:p>
        </p:txBody>
      </p:sp>
    </p:spTree>
    <p:extLst>
      <p:ext uri="{BB962C8B-B14F-4D97-AF65-F5344CB8AC3E}">
        <p14:creationId xmlns:p14="http://schemas.microsoft.com/office/powerpoint/2010/main" val="30026660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b="0" u="none" dirty="0">
                <a:solidFill>
                  <a:schemeClr val="tx1"/>
                </a:solidFill>
              </a:rPr>
              <a:t>غالبًا ما لا يسهل تمييز أثر </a:t>
            </a:r>
            <a:r>
              <a:rPr lang="ar-SA" b="0" u="none" dirty="0">
                <a:solidFill>
                  <a:schemeClr val="tx1"/>
                </a:solidFill>
              </a:rPr>
              <a:t>ضعف</a:t>
            </a:r>
            <a:r>
              <a:rPr lang="ar-LB" b="0" u="none" dirty="0">
                <a:solidFill>
                  <a:schemeClr val="tx1"/>
                </a:solidFill>
              </a:rPr>
              <a:t> إدراك الإصابة بنقص السكر في الدم على العائلة عن أثر النوبات الحادة لنقص السكر في الدم،</a:t>
            </a:r>
            <a:r>
              <a:rPr lang="ar-LB" b="0" u="none" baseline="0" dirty="0">
                <a:solidFill>
                  <a:schemeClr val="tx1"/>
                </a:solidFill>
              </a:rPr>
              <a:t> لكن في الدراسة أعلاه، تَحدّثَ الباحثون إلى أقارب الأشخاص الذين تم تطويع</a:t>
            </a:r>
            <a:r>
              <a:rPr lang="ar-SA" b="0" u="none" baseline="0" dirty="0">
                <a:solidFill>
                  <a:schemeClr val="tx1"/>
                </a:solidFill>
              </a:rPr>
              <a:t>هم</a:t>
            </a:r>
            <a:r>
              <a:rPr lang="ar-LB" b="0" u="none" baseline="0" dirty="0">
                <a:solidFill>
                  <a:schemeClr val="tx1"/>
                </a:solidFill>
              </a:rPr>
              <a:t> في دراسة على أساس إصابتهم بسكري النمط الأول ومعاناتهم من </a:t>
            </a:r>
            <a:r>
              <a:rPr lang="ar-SA" b="0" u="none" baseline="0" dirty="0">
                <a:solidFill>
                  <a:schemeClr val="tx1"/>
                </a:solidFill>
              </a:rPr>
              <a:t>ضعف</a:t>
            </a:r>
            <a:r>
              <a:rPr lang="ar-LB" b="0" u="none" baseline="0" dirty="0">
                <a:solidFill>
                  <a:schemeClr val="tx1"/>
                </a:solidFill>
              </a:rPr>
              <a:t> الإدراك وحيازتهم حصيلة ذهبية فاقت معدل 4 أو وازته.</a:t>
            </a:r>
            <a:endParaRPr lang="en-GB" b="0" u="none" dirty="0">
              <a:solidFill>
                <a:schemeClr val="tx1"/>
              </a:solidFill>
            </a:endParaRPr>
          </a:p>
        </p:txBody>
      </p:sp>
      <p:sp>
        <p:nvSpPr>
          <p:cNvPr id="4" name="Slide Number Placeholder 3"/>
          <p:cNvSpPr>
            <a:spLocks noGrp="1"/>
          </p:cNvSpPr>
          <p:nvPr>
            <p:ph type="sldNum" sz="quarter" idx="10"/>
          </p:nvPr>
        </p:nvSpPr>
        <p:spPr/>
        <p:txBody>
          <a:bodyPr/>
          <a:lstStyle/>
          <a:p>
            <a:fld id="{0D4F629A-EA1C-443A-9752-1441F7277F7F}" type="slidenum">
              <a:rPr lang="en-US" smtClean="0"/>
              <a:pPr/>
              <a:t>35</a:t>
            </a:fld>
            <a:endParaRPr lang="en-US" dirty="0"/>
          </a:p>
        </p:txBody>
      </p:sp>
    </p:spTree>
    <p:extLst>
      <p:ext uri="{BB962C8B-B14F-4D97-AF65-F5344CB8AC3E}">
        <p14:creationId xmlns:p14="http://schemas.microsoft.com/office/powerpoint/2010/main" val="18688330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5E6FD3C-18ED-4BEC-9ECA-2B9CA815A96B}" type="slidenum">
              <a:rPr lang="da-DK" smtClean="0"/>
              <a:pPr/>
              <a:t>36</a:t>
            </a:fld>
            <a:endParaRPr lang="da-DK"/>
          </a:p>
        </p:txBody>
      </p:sp>
    </p:spTree>
    <p:extLst>
      <p:ext uri="{BB962C8B-B14F-4D97-AF65-F5344CB8AC3E}">
        <p14:creationId xmlns:p14="http://schemas.microsoft.com/office/powerpoint/2010/main" val="2061833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2EF6F8B-D9F2-42A9-80BD-610F3392A3EF}" type="slidenum">
              <a:rPr lang="en-US" altLang="en-US" smtClean="0">
                <a:latin typeface="Calibri" panose="020F0502020204030204" pitchFamily="34" charset="0"/>
              </a:rPr>
              <a:pPr eaLnBrk="1" hangingPunct="1"/>
              <a:t>37</a:t>
            </a:fld>
            <a:endParaRPr lang="en-US" altLang="en-US" dirty="0">
              <a:latin typeface="Calibri" panose="020F0502020204030204" pitchFamily="34" charset="0"/>
            </a:endParaRPr>
          </a:p>
        </p:txBody>
      </p:sp>
      <p:sp>
        <p:nvSpPr>
          <p:cNvPr id="7270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1" rIns="91424" bIns="45711"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A54832AD-E0C1-40F3-8F81-A6D3C44F1575}" type="slidenum">
              <a:rPr lang="en-AU" altLang="en-US" sz="1200">
                <a:latin typeface="Calibri" panose="020F0502020204030204" pitchFamily="34" charset="0"/>
              </a:rPr>
              <a:pPr algn="r" eaLnBrk="1" hangingPunct="1"/>
              <a:t>37</a:t>
            </a:fld>
            <a:endParaRPr lang="en-AU" altLang="en-US" sz="1200" dirty="0">
              <a:latin typeface="Calibri" panose="020F0502020204030204" pitchFamily="34" charset="0"/>
            </a:endParaRPr>
          </a:p>
        </p:txBody>
      </p:sp>
      <p:sp>
        <p:nvSpPr>
          <p:cNvPr id="72708" name="Rectangle 2"/>
          <p:cNvSpPr>
            <a:spLocks noGrp="1" noRot="1" noChangeAspect="1" noChangeArrowheads="1" noTextEdit="1"/>
          </p:cNvSpPr>
          <p:nvPr>
            <p:ph type="sldImg"/>
          </p:nvPr>
        </p:nvSpPr>
        <p:spPr>
          <a:xfrm>
            <a:off x="381000" y="685800"/>
            <a:ext cx="6096000" cy="3429000"/>
          </a:xfrm>
          <a:ln/>
        </p:spPr>
      </p:sp>
      <p:sp>
        <p:nvSpPr>
          <p:cNvPr id="727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1" rIns="91424" bIns="45711"/>
          <a:lstStyle/>
          <a:p>
            <a:pPr algn="r" rtl="1" eaLnBrk="1" hangingPunct="1"/>
            <a:r>
              <a:rPr lang="ar-LB" altLang="en-US" sz="1000" dirty="0">
                <a:solidFill>
                  <a:schemeClr val="tx1"/>
                </a:solidFill>
              </a:rPr>
              <a:t>حُدد حدوث </a:t>
            </a:r>
            <a:r>
              <a:rPr lang="ar-SA" altLang="en-US" sz="1000" dirty="0">
                <a:solidFill>
                  <a:schemeClr val="tx1"/>
                </a:solidFill>
              </a:rPr>
              <a:t>ضعف</a:t>
            </a:r>
            <a:r>
              <a:rPr lang="ar-LB" altLang="en-US" sz="1000" dirty="0">
                <a:solidFill>
                  <a:schemeClr val="tx1"/>
                </a:solidFill>
              </a:rPr>
              <a:t> إدراك الإصابة بنقص السكر في الدم لدى الأطفال المصابين بسكري النمط الأول في أستراليا الغربية عبر استبيانٍ في خلال دراسة أنجزتها د. باتريسيا غاليغو.</a:t>
            </a:r>
            <a:r>
              <a:rPr lang="ar-LB" altLang="en-US" sz="1000" baseline="0" dirty="0">
                <a:solidFill>
                  <a:schemeClr val="tx1"/>
                </a:solidFill>
              </a:rPr>
              <a:t> </a:t>
            </a:r>
            <a:br>
              <a:rPr lang="en-US" altLang="en-US" sz="1000" baseline="0" dirty="0">
                <a:solidFill>
                  <a:schemeClr val="tx1"/>
                </a:solidFill>
              </a:rPr>
            </a:br>
            <a:r>
              <a:rPr lang="ar-LB" altLang="en-US" sz="1000" baseline="0" dirty="0">
                <a:solidFill>
                  <a:schemeClr val="tx1"/>
                </a:solidFill>
              </a:rPr>
              <a:t>و</a:t>
            </a:r>
            <a:r>
              <a:rPr lang="ar-LB" altLang="en-US" sz="1000" dirty="0">
                <a:solidFill>
                  <a:schemeClr val="tx1"/>
                </a:solidFill>
              </a:rPr>
              <a:t>كان الأطفال والمراهقون المصابون بسكري النمط الأول الذين</a:t>
            </a:r>
            <a:r>
              <a:rPr lang="ar-LB" altLang="en-US" sz="1000" baseline="0" dirty="0">
                <a:solidFill>
                  <a:schemeClr val="tx1"/>
                </a:solidFill>
              </a:rPr>
              <a:t> تتراوح أعمارهم من 6 أشهر إلى 19 عامًا وتبلغ مدة إصابتهم بالسكري 6 أشهر على الأقل، ويحضرون إلى عيادات سكري الأطفال في ”مستشفى الأميرة مارغريت“ </a:t>
            </a:r>
            <a:r>
              <a:rPr lang="en-US" altLang="en-US" sz="1000" baseline="0" dirty="0">
                <a:solidFill>
                  <a:schemeClr val="tx1"/>
                </a:solidFill>
              </a:rPr>
              <a:t>(Princess Margaret Hospital)</a:t>
            </a:r>
            <a:r>
              <a:rPr lang="ar-LB" altLang="en-US" sz="1000" baseline="0" dirty="0">
                <a:solidFill>
                  <a:schemeClr val="tx1"/>
                </a:solidFill>
              </a:rPr>
              <a:t>، مؤهّلين للمشاركة في الدراسة. </a:t>
            </a:r>
            <a:br>
              <a:rPr lang="en-US" altLang="en-US" sz="1000" baseline="0" dirty="0">
                <a:solidFill>
                  <a:schemeClr val="tx1"/>
                </a:solidFill>
              </a:rPr>
            </a:br>
            <a:r>
              <a:rPr lang="ar-LB" altLang="en-US" sz="1000" baseline="0" dirty="0">
                <a:solidFill>
                  <a:schemeClr val="tx1"/>
                </a:solidFill>
              </a:rPr>
              <a:t>وحُدد </a:t>
            </a:r>
            <a:r>
              <a:rPr lang="ar-SA" altLang="en-US" sz="1000" dirty="0">
                <a:solidFill>
                  <a:schemeClr val="tx1"/>
                </a:solidFill>
              </a:rPr>
              <a:t>ضعف</a:t>
            </a:r>
            <a:r>
              <a:rPr lang="ar-LB" altLang="en-US" sz="1000" dirty="0">
                <a:solidFill>
                  <a:schemeClr val="tx1"/>
                </a:solidFill>
              </a:rPr>
              <a:t> إدراك الإصابة بنقص السكر في الدم عندما كانت حصيلة كلارك الخاصة بالمرضى تساوي معدل</a:t>
            </a:r>
            <a:r>
              <a:rPr lang="ar-LB" altLang="en-US" sz="1000" baseline="0" dirty="0">
                <a:solidFill>
                  <a:schemeClr val="tx1"/>
                </a:solidFill>
              </a:rPr>
              <a:t> 4 أو تفوقه. وكانت نسبة حدوث عدم </a:t>
            </a:r>
            <a:r>
              <a:rPr lang="ar-LB" altLang="en-US" sz="1000" dirty="0">
                <a:solidFill>
                  <a:schemeClr val="tx1"/>
                </a:solidFill>
              </a:rPr>
              <a:t>إدراك الإصابة بنقص السكر في الدم مرتفعة جدًّا إذ بلغت</a:t>
            </a:r>
            <a:r>
              <a:rPr lang="ar-LB" altLang="en-US" sz="1000" baseline="0" dirty="0">
                <a:solidFill>
                  <a:schemeClr val="tx1"/>
                </a:solidFill>
              </a:rPr>
              <a:t> 29% لدى هذه الفئة من السكان و</a:t>
            </a:r>
            <a:r>
              <a:rPr lang="ar-SA" altLang="en-US" sz="1000" baseline="0" dirty="0">
                <a:solidFill>
                  <a:schemeClr val="tx1"/>
                </a:solidFill>
              </a:rPr>
              <a:t>لدى</a:t>
            </a:r>
            <a:r>
              <a:rPr lang="ar-LB" altLang="en-US" sz="1000" baseline="0" dirty="0">
                <a:solidFill>
                  <a:schemeClr val="tx1"/>
                </a:solidFill>
              </a:rPr>
              <a:t> هذه المجموعة. </a:t>
            </a:r>
            <a:br>
              <a:rPr lang="en-US" altLang="en-US" sz="1000" baseline="0" dirty="0">
                <a:solidFill>
                  <a:schemeClr val="tx1"/>
                </a:solidFill>
              </a:rPr>
            </a:br>
            <a:r>
              <a:rPr lang="ar-LB" altLang="en-US" sz="1000" baseline="0" dirty="0">
                <a:solidFill>
                  <a:schemeClr val="tx1"/>
                </a:solidFill>
              </a:rPr>
              <a:t>وبلغَ معدّل نوبات النقص الحاد في سكر الدم حوالى الضعف مقارنةً بالأطفال الذين يتمتعون بإدراك طبيعي.</a:t>
            </a:r>
            <a:endParaRPr lang="en-AU" altLang="en-US" sz="1000" dirty="0">
              <a:solidFill>
                <a:schemeClr val="tx1"/>
              </a:solidFill>
            </a:endParaRPr>
          </a:p>
          <a:p>
            <a:pPr algn="r" rtl="1" eaLnBrk="1" hangingPunct="1"/>
            <a:endParaRPr lang="en-AU" altLang="en-US" dirty="0">
              <a:solidFill>
                <a:schemeClr val="tx1"/>
              </a:solidFill>
            </a:endParaRPr>
          </a:p>
        </p:txBody>
      </p:sp>
    </p:spTree>
    <p:extLst>
      <p:ext uri="{BB962C8B-B14F-4D97-AF65-F5344CB8AC3E}">
        <p14:creationId xmlns:p14="http://schemas.microsoft.com/office/powerpoint/2010/main" val="9523867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sz="1200" b="0" i="0" kern="1200" dirty="0">
                <a:solidFill>
                  <a:schemeClr val="tx1"/>
                </a:solidFill>
                <a:effectLst/>
                <a:latin typeface="+mn-lt"/>
                <a:ea typeface="+mn-ea"/>
                <a:cs typeface="+mn-cs"/>
              </a:rPr>
              <a:t>أنجز الاستبيانات 98 طفلًا من المصابين بسكري النمط الأول (متوسط</a:t>
            </a:r>
            <a:r>
              <a:rPr lang="ar-LB" sz="1200" b="0" i="0" kern="1200" baseline="0" dirty="0">
                <a:solidFill>
                  <a:schemeClr val="tx1"/>
                </a:solidFill>
                <a:effectLst/>
                <a:latin typeface="+mn-lt"/>
                <a:ea typeface="+mn-ea"/>
                <a:cs typeface="+mn-cs"/>
              </a:rPr>
              <a:t> العمر 10.6 سنوات) مع أهاليهم (أو أحد الوالدَين)، وجُمعت بيانات دخول المستشفى للعام السابق. وتم تقييم </a:t>
            </a:r>
            <a:r>
              <a:rPr lang="ar-LB" altLang="en-US" sz="1200" dirty="0">
                <a:solidFill>
                  <a:schemeClr val="tx1"/>
                </a:solidFill>
              </a:rPr>
              <a:t>إدراك الإصابة بنقص السكر في الدم باستخدام نظام ’حصيلة</a:t>
            </a:r>
            <a:r>
              <a:rPr lang="ar-LB" altLang="en-US" sz="1200" baseline="0" dirty="0">
                <a:solidFill>
                  <a:schemeClr val="tx1"/>
                </a:solidFill>
              </a:rPr>
              <a:t> كلارك‘ أو نظام ’الحصيلة الذهبية‘. </a:t>
            </a:r>
            <a:br>
              <a:rPr lang="en-US" altLang="en-US" sz="1200" baseline="0" dirty="0">
                <a:solidFill>
                  <a:schemeClr val="tx1"/>
                </a:solidFill>
              </a:rPr>
            </a:br>
            <a:r>
              <a:rPr lang="ar-LB" altLang="en-US" sz="1200" baseline="0" dirty="0">
                <a:solidFill>
                  <a:schemeClr val="tx1"/>
                </a:solidFill>
              </a:rPr>
              <a:t>وأجرى المشاركون على مدى 4 أسابيع قياسات روتينية لغلوكوز الدم وأنجزوا استبيانات بعد كل نوبة من نقص السكر في الدم. </a:t>
            </a:r>
            <a:br>
              <a:rPr lang="en-US" altLang="en-US" sz="1200" baseline="0" dirty="0">
                <a:solidFill>
                  <a:schemeClr val="tx1"/>
                </a:solidFill>
              </a:rPr>
            </a:br>
            <a:r>
              <a:rPr lang="ar-LB" altLang="en-US" sz="1200" baseline="0" dirty="0">
                <a:solidFill>
                  <a:schemeClr val="tx1"/>
                </a:solidFill>
              </a:rPr>
              <a:t>وصنّف استبيان نظام ’الحصيلة الذهبية‘ نسبة أكبر من المشاركين على أنها تعاني من عدم إدراك الإصابة بنقص السكر في الدم مقارنةً باستبيان نظام ’حصيلة كلارك‘.</a:t>
            </a:r>
            <a:endParaRPr lang="en-CA"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6E76F68-F6C5-4CCA-BB08-9FE757E4B525}" type="slidenum">
              <a:rPr lang="en-AU" smtClean="0"/>
              <a:pPr/>
              <a:t>38</a:t>
            </a:fld>
            <a:endParaRPr lang="en-AU" dirty="0"/>
          </a:p>
        </p:txBody>
      </p:sp>
    </p:spTree>
    <p:extLst>
      <p:ext uri="{BB962C8B-B14F-4D97-AF65-F5344CB8AC3E}">
        <p14:creationId xmlns:p14="http://schemas.microsoft.com/office/powerpoint/2010/main" val="12778807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E6E76F68-F6C5-4CCA-BB08-9FE757E4B525}" type="slidenum">
              <a:rPr lang="en-AU" smtClean="0"/>
              <a:pPr/>
              <a:t>39</a:t>
            </a:fld>
            <a:endParaRPr lang="en-AU" dirty="0"/>
          </a:p>
        </p:txBody>
      </p:sp>
    </p:spTree>
    <p:extLst>
      <p:ext uri="{BB962C8B-B14F-4D97-AF65-F5344CB8AC3E}">
        <p14:creationId xmlns:p14="http://schemas.microsoft.com/office/powerpoint/2010/main" val="3910833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B5E6FD3C-18ED-4BEC-9ECA-2B9CA815A96B}" type="slidenum">
              <a:rPr lang="da-DK" smtClean="0"/>
              <a:pPr/>
              <a:t>4</a:t>
            </a:fld>
            <a:endParaRPr lang="da-DK"/>
          </a:p>
        </p:txBody>
      </p:sp>
    </p:spTree>
    <p:extLst>
      <p:ext uri="{BB962C8B-B14F-4D97-AF65-F5344CB8AC3E}">
        <p14:creationId xmlns:p14="http://schemas.microsoft.com/office/powerpoint/2010/main" val="32215513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r" rtl="1" latinLnBrk="0"/>
            <a:r>
              <a:rPr lang="ar-LB" sz="1200" b="0" i="0" kern="1200" dirty="0">
                <a:solidFill>
                  <a:schemeClr val="tx1"/>
                </a:solidFill>
                <a:latin typeface="+mn-lt"/>
                <a:ea typeface="+mn-ea"/>
                <a:cs typeface="+mn-cs"/>
              </a:rPr>
              <a:t>كان انتشار </a:t>
            </a:r>
            <a:r>
              <a:rPr lang="ar-SA" altLang="en-US" sz="1200" baseline="0" dirty="0">
                <a:solidFill>
                  <a:schemeClr val="tx1"/>
                </a:solidFill>
              </a:rPr>
              <a:t>ضعف</a:t>
            </a:r>
            <a:r>
              <a:rPr lang="ar-LB" altLang="en-US" sz="1200" baseline="0" dirty="0">
                <a:solidFill>
                  <a:schemeClr val="tx1"/>
                </a:solidFill>
              </a:rPr>
              <a:t> إدراك الإصابة بنقص السكر في الدم أدنى بكثير لدى فوج العام 2015 مقارنةً بفوج العام 2002.</a:t>
            </a:r>
            <a:endParaRPr lang="en-US" sz="1200" b="0" i="0" kern="1200" dirty="0">
              <a:solidFill>
                <a:schemeClr val="tx1"/>
              </a:solidFill>
              <a:latin typeface="+mn-lt"/>
              <a:ea typeface="+mn-ea"/>
              <a:cs typeface="+mn-cs"/>
            </a:endParaRPr>
          </a:p>
          <a:p>
            <a:pPr algn="r" rtl="1" latinLnBrk="0"/>
            <a:r>
              <a:rPr lang="ar-LB" sz="1200" b="0" i="0" kern="1200" dirty="0">
                <a:solidFill>
                  <a:schemeClr val="tx1"/>
                </a:solidFill>
                <a:latin typeface="+mn-lt"/>
                <a:ea typeface="+mn-ea"/>
                <a:cs typeface="+mn-cs"/>
              </a:rPr>
              <a:t>ويُشار إلى أن انخفاض النقص الحاد في سكر الدم يمكن أن يُنسَب إلى زيادة استخدام نظائر</a:t>
            </a:r>
            <a:r>
              <a:rPr lang="ar-LB" sz="1200" b="0" i="0" kern="1200" baseline="0" dirty="0">
                <a:solidFill>
                  <a:schemeClr val="tx1"/>
                </a:solidFill>
                <a:latin typeface="+mn-lt"/>
                <a:ea typeface="+mn-ea"/>
                <a:cs typeface="+mn-cs"/>
              </a:rPr>
              <a:t> الأنسولين، أو </a:t>
            </a:r>
            <a:r>
              <a:rPr lang="ar-SA" sz="1200" b="0" i="0" kern="1200" baseline="0" dirty="0" err="1">
                <a:solidFill>
                  <a:schemeClr val="tx1"/>
                </a:solidFill>
                <a:latin typeface="+mn-lt"/>
                <a:ea typeface="+mn-ea"/>
                <a:cs typeface="+mn-cs"/>
              </a:rPr>
              <a:t>ال</a:t>
            </a:r>
            <a:r>
              <a:rPr lang="ar-LB" sz="1200" b="0" i="0" kern="1200" baseline="0" dirty="0">
                <a:solidFill>
                  <a:schemeClr val="tx1"/>
                </a:solidFill>
                <a:latin typeface="+mn-lt"/>
                <a:ea typeface="+mn-ea"/>
                <a:cs typeface="+mn-cs"/>
              </a:rPr>
              <a:t>علاج </a:t>
            </a:r>
            <a:r>
              <a:rPr lang="ar-SA" sz="1200" b="0" i="0" kern="1200" baseline="0" dirty="0">
                <a:solidFill>
                  <a:schemeClr val="tx1"/>
                </a:solidFill>
                <a:latin typeface="+mn-lt"/>
                <a:ea typeface="+mn-ea"/>
                <a:cs typeface="+mn-cs"/>
              </a:rPr>
              <a:t>ب</a:t>
            </a:r>
            <a:r>
              <a:rPr lang="ar-LB" sz="1200" b="0" i="0" kern="1200" baseline="0" dirty="0">
                <a:solidFill>
                  <a:schemeClr val="tx1"/>
                </a:solidFill>
                <a:latin typeface="+mn-lt"/>
                <a:ea typeface="+mn-ea"/>
                <a:cs typeface="+mn-cs"/>
              </a:rPr>
              <a:t>مضخة حقن الأنسولين، أو تحسّن التعليم المتعلق بالسكري، أو زيادة فعالية التحكم بنسبة السكر في الدم.</a:t>
            </a:r>
            <a:endParaRPr lang="en-US" sz="1200" b="0" i="0" kern="1200" dirty="0">
              <a:solidFill>
                <a:schemeClr val="tx1"/>
              </a:solidFill>
              <a:latin typeface="+mn-lt"/>
              <a:ea typeface="+mn-ea"/>
              <a:cs typeface="+mn-cs"/>
            </a:endParaRPr>
          </a:p>
          <a:p>
            <a:pPr algn="r" rtl="1"/>
            <a:endParaRPr lang="en-US" dirty="0">
              <a:solidFill>
                <a:schemeClr val="tx1"/>
              </a:solidFill>
            </a:endParaRPr>
          </a:p>
        </p:txBody>
      </p:sp>
      <p:sp>
        <p:nvSpPr>
          <p:cNvPr id="4" name="Slide Number Placeholder 3"/>
          <p:cNvSpPr>
            <a:spLocks noGrp="1"/>
          </p:cNvSpPr>
          <p:nvPr>
            <p:ph type="sldNum" sz="quarter" idx="10"/>
          </p:nvPr>
        </p:nvSpPr>
        <p:spPr/>
        <p:txBody>
          <a:bodyPr/>
          <a:lstStyle/>
          <a:p>
            <a:fld id="{0D4F629A-EA1C-443A-9752-1441F7277F7F}" type="slidenum">
              <a:rPr lang="en-US" smtClean="0"/>
              <a:pP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dirty="0">
                <a:solidFill>
                  <a:schemeClr val="tx1"/>
                </a:solidFill>
              </a:rPr>
              <a:t>تترتب عن النقص الحاد في سكر</a:t>
            </a:r>
            <a:r>
              <a:rPr lang="ar-LB" baseline="0" dirty="0">
                <a:solidFill>
                  <a:schemeClr val="tx1"/>
                </a:solidFill>
              </a:rPr>
              <a:t> الدم لدى الأطفال بعض التبعات على الوالدَين أو الأشخاص </a:t>
            </a:r>
            <a:r>
              <a:rPr lang="ar-LB" baseline="0" dirty="0" err="1">
                <a:solidFill>
                  <a:schemeClr val="tx1"/>
                </a:solidFill>
              </a:rPr>
              <a:t>ال</a:t>
            </a:r>
            <a:r>
              <a:rPr lang="ar-SA" baseline="0" dirty="0">
                <a:solidFill>
                  <a:schemeClr val="tx1"/>
                </a:solidFill>
              </a:rPr>
              <a:t>ذين يعالجونهم</a:t>
            </a:r>
            <a:r>
              <a:rPr lang="ar-LB" baseline="0" dirty="0">
                <a:solidFill>
                  <a:schemeClr val="tx1"/>
                </a:solidFill>
              </a:rPr>
              <a:t>.</a:t>
            </a:r>
            <a:endParaRPr lang="en-GB" dirty="0">
              <a:solidFill>
                <a:schemeClr val="tx1"/>
              </a:solidFill>
            </a:endParaRPr>
          </a:p>
        </p:txBody>
      </p:sp>
      <p:sp>
        <p:nvSpPr>
          <p:cNvPr id="4" name="Slide Number Placeholder 3"/>
          <p:cNvSpPr>
            <a:spLocks noGrp="1"/>
          </p:cNvSpPr>
          <p:nvPr>
            <p:ph type="sldNum" sz="quarter" idx="10"/>
          </p:nvPr>
        </p:nvSpPr>
        <p:spPr/>
        <p:txBody>
          <a:bodyPr/>
          <a:lstStyle/>
          <a:p>
            <a:fld id="{0D4F629A-EA1C-443A-9752-1441F7277F7F}" type="slidenum">
              <a:rPr lang="en-US" smtClean="0"/>
              <a:pPr/>
              <a:t>41</a:t>
            </a:fld>
            <a:endParaRPr lang="en-US" dirty="0"/>
          </a:p>
        </p:txBody>
      </p:sp>
    </p:spTree>
    <p:extLst>
      <p:ext uri="{BB962C8B-B14F-4D97-AF65-F5344CB8AC3E}">
        <p14:creationId xmlns:p14="http://schemas.microsoft.com/office/powerpoint/2010/main" val="35959529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5E6FD3C-18ED-4BEC-9ECA-2B9CA815A96B}" type="slidenum">
              <a:rPr lang="da-DK" smtClean="0"/>
              <a:pPr/>
              <a:t>42</a:t>
            </a:fld>
            <a:endParaRPr lang="da-DK"/>
          </a:p>
        </p:txBody>
      </p:sp>
    </p:spTree>
    <p:extLst>
      <p:ext uri="{BB962C8B-B14F-4D97-AF65-F5344CB8AC3E}">
        <p14:creationId xmlns:p14="http://schemas.microsoft.com/office/powerpoint/2010/main" val="15949540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pPr algn="r" rtl="1"/>
            <a:r>
              <a:rPr lang="ar-LB" dirty="0">
                <a:solidFill>
                  <a:schemeClr val="tx1"/>
                </a:solidFill>
              </a:rPr>
              <a:t>أظهرت الدراسات السابقة أن الأعراض المرتبطة بنقص السكر في الدم شائعة لدى </a:t>
            </a:r>
            <a:r>
              <a:rPr lang="ar-LB" baseline="0" dirty="0">
                <a:solidFill>
                  <a:schemeClr val="tx1"/>
                </a:solidFill>
              </a:rPr>
              <a:t>كبار السن. وبالإضافة إلى ذلك، </a:t>
            </a:r>
            <a:r>
              <a:rPr lang="ar-SA" baseline="0" dirty="0">
                <a:solidFill>
                  <a:schemeClr val="tx1"/>
                </a:solidFill>
              </a:rPr>
              <a:t>تنخفض</a:t>
            </a:r>
            <a:r>
              <a:rPr lang="ar-LB" baseline="0" dirty="0">
                <a:solidFill>
                  <a:schemeClr val="tx1"/>
                </a:solidFill>
              </a:rPr>
              <a:t> لدى هذه الفئة </a:t>
            </a:r>
            <a:r>
              <a:rPr lang="ar-SA" baseline="0" dirty="0">
                <a:solidFill>
                  <a:schemeClr val="tx1"/>
                </a:solidFill>
              </a:rPr>
              <a:t>العمرية عتبات </a:t>
            </a:r>
            <a:r>
              <a:rPr lang="ar-LB" baseline="0" dirty="0">
                <a:solidFill>
                  <a:schemeClr val="tx1"/>
                </a:solidFill>
              </a:rPr>
              <a:t>السكر في الدم الاعتيادية </a:t>
            </a:r>
            <a:r>
              <a:rPr lang="ar-SA" baseline="0" dirty="0">
                <a:solidFill>
                  <a:schemeClr val="tx1"/>
                </a:solidFill>
              </a:rPr>
              <a:t>التي تنشأ فيها</a:t>
            </a:r>
            <a:r>
              <a:rPr lang="ar-LB" baseline="0" dirty="0">
                <a:solidFill>
                  <a:schemeClr val="tx1"/>
                </a:solidFill>
              </a:rPr>
              <a:t> الأعراض أو العجز المعرفي لدى الفئة الأصغر من السكان.</a:t>
            </a:r>
            <a:endParaRPr lang="da-DK" dirty="0">
              <a:solidFill>
                <a:schemeClr val="tx1"/>
              </a:solidFill>
            </a:endParaRPr>
          </a:p>
        </p:txBody>
      </p:sp>
      <p:sp>
        <p:nvSpPr>
          <p:cNvPr id="4" name="Pladsholder til diasnummer 3"/>
          <p:cNvSpPr>
            <a:spLocks noGrp="1"/>
          </p:cNvSpPr>
          <p:nvPr>
            <p:ph type="sldNum" sz="quarter" idx="10"/>
          </p:nvPr>
        </p:nvSpPr>
        <p:spPr/>
        <p:txBody>
          <a:bodyPr/>
          <a:lstStyle/>
          <a:p>
            <a:fld id="{3B4227C1-D9A9-42F0-B8F5-BE24A4CA538E}" type="slidenum">
              <a:rPr lang="da-DK" smtClean="0"/>
              <a:pPr/>
              <a:t>43</a:t>
            </a:fld>
            <a:endParaRPr lang="da-DK"/>
          </a:p>
        </p:txBody>
      </p:sp>
    </p:spTree>
    <p:extLst>
      <p:ext uri="{BB962C8B-B14F-4D97-AF65-F5344CB8AC3E}">
        <p14:creationId xmlns:p14="http://schemas.microsoft.com/office/powerpoint/2010/main" val="1436680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pPr algn="r" rtl="1"/>
            <a:r>
              <a:rPr lang="ar-LB" dirty="0">
                <a:solidFill>
                  <a:schemeClr val="tx1"/>
                </a:solidFill>
              </a:rPr>
              <a:t>تزيد الأمراض المصاحبة الأخرى المرتبطة بفئة</a:t>
            </a:r>
            <a:r>
              <a:rPr lang="ar-LB" baseline="0" dirty="0">
                <a:solidFill>
                  <a:schemeClr val="tx1"/>
                </a:solidFill>
              </a:rPr>
              <a:t> كبار السن صعوبة التعرف إلى نقص السكر في الدم لديهم بسبب تداخل الأعراض.</a:t>
            </a:r>
            <a:endParaRPr lang="da-DK" dirty="0">
              <a:solidFill>
                <a:schemeClr val="tx1"/>
              </a:solidFill>
            </a:endParaRPr>
          </a:p>
        </p:txBody>
      </p:sp>
      <p:sp>
        <p:nvSpPr>
          <p:cNvPr id="4" name="Pladsholder til diasnummer 3"/>
          <p:cNvSpPr>
            <a:spLocks noGrp="1"/>
          </p:cNvSpPr>
          <p:nvPr>
            <p:ph type="sldNum" sz="quarter" idx="10"/>
          </p:nvPr>
        </p:nvSpPr>
        <p:spPr/>
        <p:txBody>
          <a:bodyPr/>
          <a:lstStyle/>
          <a:p>
            <a:fld id="{3B4227C1-D9A9-42F0-B8F5-BE24A4CA538E}" type="slidenum">
              <a:rPr lang="da-DK" smtClean="0"/>
              <a:pPr/>
              <a:t>44</a:t>
            </a:fld>
            <a:endParaRPr lang="da-DK"/>
          </a:p>
        </p:txBody>
      </p:sp>
    </p:spTree>
    <p:extLst>
      <p:ext uri="{BB962C8B-B14F-4D97-AF65-F5344CB8AC3E}">
        <p14:creationId xmlns:p14="http://schemas.microsoft.com/office/powerpoint/2010/main" val="7702716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pPr algn="r" rtl="1"/>
            <a:r>
              <a:rPr lang="ar-LB" dirty="0">
                <a:solidFill>
                  <a:schemeClr val="tx1"/>
                </a:solidFill>
              </a:rPr>
              <a:t>تواجه فئة كبار السن تبعات ناتجة</a:t>
            </a:r>
            <a:r>
              <a:rPr lang="ar-LB" baseline="0" dirty="0">
                <a:solidFill>
                  <a:schemeClr val="tx1"/>
                </a:solidFill>
              </a:rPr>
              <a:t> عن </a:t>
            </a:r>
            <a:r>
              <a:rPr lang="ar-LB" dirty="0">
                <a:solidFill>
                  <a:schemeClr val="tx1"/>
                </a:solidFill>
              </a:rPr>
              <a:t>نقص السكر في الدم تكون مختلفة عن تلك التي تواجهها</a:t>
            </a:r>
            <a:r>
              <a:rPr lang="ar-LB" baseline="0" dirty="0">
                <a:solidFill>
                  <a:schemeClr val="tx1"/>
                </a:solidFill>
              </a:rPr>
              <a:t> الفئة الأصغر </a:t>
            </a:r>
            <a:r>
              <a:rPr lang="ar-SA" baseline="0" dirty="0">
                <a:solidFill>
                  <a:schemeClr val="tx1"/>
                </a:solidFill>
              </a:rPr>
              <a:t>سنًا </a:t>
            </a:r>
            <a:r>
              <a:rPr lang="ar-LB" baseline="0" dirty="0">
                <a:solidFill>
                  <a:schemeClr val="tx1"/>
                </a:solidFill>
              </a:rPr>
              <a:t>من السكان.</a:t>
            </a:r>
            <a:endParaRPr lang="da-DK" dirty="0">
              <a:solidFill>
                <a:schemeClr val="tx1"/>
              </a:solidFill>
            </a:endParaRPr>
          </a:p>
        </p:txBody>
      </p:sp>
      <p:sp>
        <p:nvSpPr>
          <p:cNvPr id="4" name="Pladsholder til diasnummer 3"/>
          <p:cNvSpPr>
            <a:spLocks noGrp="1"/>
          </p:cNvSpPr>
          <p:nvPr>
            <p:ph type="sldNum" sz="quarter" idx="10"/>
          </p:nvPr>
        </p:nvSpPr>
        <p:spPr/>
        <p:txBody>
          <a:bodyPr/>
          <a:lstStyle/>
          <a:p>
            <a:fld id="{3B4227C1-D9A9-42F0-B8F5-BE24A4CA538E}" type="slidenum">
              <a:rPr lang="da-DK" smtClean="0"/>
              <a:pPr/>
              <a:t>45</a:t>
            </a:fld>
            <a:endParaRPr lang="da-DK"/>
          </a:p>
        </p:txBody>
      </p:sp>
    </p:spTree>
    <p:extLst>
      <p:ext uri="{BB962C8B-B14F-4D97-AF65-F5344CB8AC3E}">
        <p14:creationId xmlns:p14="http://schemas.microsoft.com/office/powerpoint/2010/main" val="20567342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5E6FD3C-18ED-4BEC-9ECA-2B9CA815A96B}" type="slidenum">
              <a:rPr lang="da-DK" smtClean="0"/>
              <a:pPr/>
              <a:t>46</a:t>
            </a:fld>
            <a:endParaRPr lang="da-DK"/>
          </a:p>
        </p:txBody>
      </p:sp>
    </p:spTree>
    <p:extLst>
      <p:ext uri="{BB962C8B-B14F-4D97-AF65-F5344CB8AC3E}">
        <p14:creationId xmlns:p14="http://schemas.microsoft.com/office/powerpoint/2010/main" val="23988036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pPr algn="r" rtl="1"/>
            <a:r>
              <a:rPr lang="ar-LB" b="0" u="none" baseline="0" dirty="0">
                <a:solidFill>
                  <a:schemeClr val="tx1"/>
                </a:solidFill>
              </a:rPr>
              <a:t>في هذه الدراسة، قيست الاستجابات لنقص السكر في الدم المسبَّب تجريبيًّا (إلى اليمين) لدى 12 شخصًا من المصابين بسكري النمط الأول والنقص الحاد المتكرر في سكر الدم قبل تفادي التعرض لغلوكوز البلاسما المُقاس والأدنى من 3 مليمول/ل لمدة ثلاثة أسابيع على الأقل وبعده. وبالإجمال، تمت استعادة استجابات الأعراض والأدرينالين. وكان ستة منهم يتلقون علاجًا مكثّفًا للسكري من النمط الأول، وستة يعانون من مشاكل نقص السكر في الدم كجزءٍ من التدبير الذاتي الأضعف عمومًا للسكري، لكنهم أظهروا جميعًا التحسن. وخارج إطار البحث، لم يتمكن جميعهم من الحفاظ على المنفعة الناتجة عن تعديلات جرعات الأنسولين التي أحدثها الباحث في خلال </a:t>
            </a:r>
            <a:r>
              <a:rPr lang="ar-SA" b="0" u="none" baseline="0" dirty="0">
                <a:solidFill>
                  <a:schemeClr val="tx1"/>
                </a:solidFill>
              </a:rPr>
              <a:t>التجربة</a:t>
            </a:r>
            <a:r>
              <a:rPr lang="ar-LB" b="0" u="none" baseline="0" dirty="0">
                <a:solidFill>
                  <a:schemeClr val="tx1"/>
                </a:solidFill>
              </a:rPr>
              <a:t>. وأُجريت هذه الدراسة في حقبة ما قبل تعديل الجرعة لتناول غذاء طبيعي </a:t>
            </a:r>
            <a:r>
              <a:rPr lang="en-US" b="0" u="none" baseline="0" dirty="0">
                <a:solidFill>
                  <a:schemeClr val="tx1"/>
                </a:solidFill>
              </a:rPr>
              <a:t>(DAFNE)</a:t>
            </a:r>
            <a:r>
              <a:rPr lang="ar-LB" b="0" u="none" baseline="0" dirty="0">
                <a:solidFill>
                  <a:schemeClr val="tx1"/>
                </a:solidFill>
              </a:rPr>
              <a:t> في المملكة المتحدة.</a:t>
            </a:r>
            <a:endParaRPr lang="da-DK" b="0" u="none" dirty="0">
              <a:solidFill>
                <a:schemeClr val="tx1"/>
              </a:solidFill>
            </a:endParaRPr>
          </a:p>
        </p:txBody>
      </p:sp>
      <p:sp>
        <p:nvSpPr>
          <p:cNvPr id="4" name="Pladsholder til diasnummer 3"/>
          <p:cNvSpPr>
            <a:spLocks noGrp="1"/>
          </p:cNvSpPr>
          <p:nvPr>
            <p:ph type="sldNum" sz="quarter" idx="10"/>
          </p:nvPr>
        </p:nvSpPr>
        <p:spPr/>
        <p:txBody>
          <a:bodyPr/>
          <a:lstStyle/>
          <a:p>
            <a:fld id="{B5E6FD3C-18ED-4BEC-9ECA-2B9CA815A96B}" type="slidenum">
              <a:rPr lang="da-DK" smtClean="0"/>
              <a:pPr/>
              <a:t>47</a:t>
            </a:fld>
            <a:endParaRPr lang="da-DK"/>
          </a:p>
        </p:txBody>
      </p:sp>
    </p:spTree>
    <p:extLst>
      <p:ext uri="{BB962C8B-B14F-4D97-AF65-F5344CB8AC3E}">
        <p14:creationId xmlns:p14="http://schemas.microsoft.com/office/powerpoint/2010/main" val="16071612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dirty="0">
                <a:solidFill>
                  <a:schemeClr val="tx1"/>
                </a:solidFill>
              </a:rPr>
              <a:t>لا بدّ من تولي</a:t>
            </a:r>
            <a:r>
              <a:rPr lang="ar-LB" baseline="0" dirty="0">
                <a:solidFill>
                  <a:schemeClr val="tx1"/>
                </a:solidFill>
              </a:rPr>
              <a:t> التدبير بشكلٍ مناسبٍ من أجل تحقيق التوازن في</a:t>
            </a:r>
            <a:r>
              <a:rPr lang="ar-SA" baseline="0" dirty="0">
                <a:solidFill>
                  <a:schemeClr val="tx1"/>
                </a:solidFill>
              </a:rPr>
              <a:t>ما يخص</a:t>
            </a:r>
            <a:r>
              <a:rPr lang="ar-LB" baseline="0" dirty="0">
                <a:solidFill>
                  <a:schemeClr val="tx1"/>
                </a:solidFill>
              </a:rPr>
              <a:t> تفادي نقص السكر في الدم وخطر النوبات المستقبلية. فيمكن أن ت</a:t>
            </a:r>
            <a:r>
              <a:rPr lang="ar-SA" baseline="0" dirty="0">
                <a:solidFill>
                  <a:schemeClr val="tx1"/>
                </a:solidFill>
              </a:rPr>
              <a:t>ساهم</a:t>
            </a:r>
            <a:r>
              <a:rPr lang="ar-LB" baseline="0" dirty="0">
                <a:solidFill>
                  <a:schemeClr val="tx1"/>
                </a:solidFill>
              </a:rPr>
              <a:t> تقنيات التدبير غير الملائمة زيادة خطر نقص السكر في الدم.</a:t>
            </a:r>
            <a:endParaRPr lang="en-GB" dirty="0">
              <a:solidFill>
                <a:schemeClr val="tx1"/>
              </a:solidFill>
            </a:endParaRPr>
          </a:p>
        </p:txBody>
      </p:sp>
      <p:sp>
        <p:nvSpPr>
          <p:cNvPr id="4" name="Slide Number Placeholder 3"/>
          <p:cNvSpPr>
            <a:spLocks noGrp="1"/>
          </p:cNvSpPr>
          <p:nvPr>
            <p:ph type="sldNum" sz="quarter" idx="10"/>
          </p:nvPr>
        </p:nvSpPr>
        <p:spPr/>
        <p:txBody>
          <a:bodyPr/>
          <a:lstStyle/>
          <a:p>
            <a:fld id="{0D4F629A-EA1C-443A-9752-1441F7277F7F}" type="slidenum">
              <a:rPr lang="en-US" smtClean="0"/>
              <a:pPr/>
              <a:t>48</a:t>
            </a:fld>
            <a:endParaRPr lang="en-US" dirty="0"/>
          </a:p>
        </p:txBody>
      </p:sp>
    </p:spTree>
    <p:extLst>
      <p:ext uri="{BB962C8B-B14F-4D97-AF65-F5344CB8AC3E}">
        <p14:creationId xmlns:p14="http://schemas.microsoft.com/office/powerpoint/2010/main" val="640513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algn="r" rtl="1"/>
            <a:r>
              <a:rPr lang="ar-LB" dirty="0">
                <a:solidFill>
                  <a:schemeClr val="tx1"/>
                </a:solidFill>
              </a:rPr>
              <a:t>يمكن استخدام عدد من الاستراتيجيات لتدبير </a:t>
            </a:r>
            <a:r>
              <a:rPr lang="ar-SA" dirty="0">
                <a:solidFill>
                  <a:schemeClr val="tx1"/>
                </a:solidFill>
              </a:rPr>
              <a:t>ضعف</a:t>
            </a:r>
            <a:r>
              <a:rPr lang="ar-LB" dirty="0">
                <a:solidFill>
                  <a:schemeClr val="tx1"/>
                </a:solidFill>
              </a:rPr>
              <a:t> إدراك الإصابة بنقص السكر في الدم وتدبير نقص السكر في الدم. فترتبط النوبات المتواترة لنقص السكر في الدم ب</a:t>
            </a:r>
            <a:r>
              <a:rPr lang="ar-SA" dirty="0">
                <a:solidFill>
                  <a:schemeClr val="tx1"/>
                </a:solidFill>
              </a:rPr>
              <a:t>ضعف</a:t>
            </a:r>
            <a:r>
              <a:rPr lang="ar-LB" dirty="0">
                <a:solidFill>
                  <a:schemeClr val="tx1"/>
                </a:solidFill>
              </a:rPr>
              <a:t> إدراك الإصابة به. وبالتالي، يمكن أن يؤدي التصدي لنقص السكر في الدم أو تفاديه إلى ت</a:t>
            </a:r>
            <a:r>
              <a:rPr lang="ar-SA" dirty="0">
                <a:solidFill>
                  <a:schemeClr val="tx1"/>
                </a:solidFill>
              </a:rPr>
              <a:t>قليل</a:t>
            </a:r>
            <a:r>
              <a:rPr lang="ar-LB" dirty="0">
                <a:solidFill>
                  <a:schemeClr val="tx1"/>
                </a:solidFill>
              </a:rPr>
              <a:t> </a:t>
            </a:r>
            <a:r>
              <a:rPr lang="ar-SA" dirty="0">
                <a:solidFill>
                  <a:schemeClr val="tx1"/>
                </a:solidFill>
              </a:rPr>
              <a:t>ضعف</a:t>
            </a:r>
            <a:r>
              <a:rPr lang="ar-LB" dirty="0">
                <a:solidFill>
                  <a:schemeClr val="tx1"/>
                </a:solidFill>
              </a:rPr>
              <a:t> إدراك الإصابة به. </a:t>
            </a:r>
            <a:endParaRPr lang="da-DK" dirty="0">
              <a:solidFill>
                <a:schemeClr val="tx1"/>
              </a:solidFill>
            </a:endParaRPr>
          </a:p>
          <a:p>
            <a:pPr algn="r" rtl="1"/>
            <a:r>
              <a:rPr lang="ar-LB" dirty="0">
                <a:solidFill>
                  <a:schemeClr val="tx1"/>
                </a:solidFill>
              </a:rPr>
              <a:t>كما يمكن أن تؤدي البرامج </a:t>
            </a:r>
            <a:r>
              <a:rPr lang="ar-LB" dirty="0" err="1">
                <a:solidFill>
                  <a:schemeClr val="tx1"/>
                </a:solidFill>
              </a:rPr>
              <a:t>الت</a:t>
            </a:r>
            <a:r>
              <a:rPr lang="ar-SA" dirty="0" err="1">
                <a:solidFill>
                  <a:schemeClr val="tx1"/>
                </a:solidFill>
              </a:rPr>
              <a:t>وعوية</a:t>
            </a:r>
            <a:r>
              <a:rPr lang="ar-LB" dirty="0">
                <a:solidFill>
                  <a:schemeClr val="tx1"/>
                </a:solidFill>
              </a:rPr>
              <a:t> التي تشمل تلك المذكورة في اللائحة إلى تحسين </a:t>
            </a:r>
            <a:r>
              <a:rPr lang="ar-SA" dirty="0">
                <a:solidFill>
                  <a:schemeClr val="tx1"/>
                </a:solidFill>
              </a:rPr>
              <a:t>ضعف</a:t>
            </a:r>
            <a:r>
              <a:rPr lang="ar-LB" dirty="0">
                <a:solidFill>
                  <a:schemeClr val="tx1"/>
                </a:solidFill>
              </a:rPr>
              <a:t> إدراك الإصابة بنقص السكر في الدم.</a:t>
            </a:r>
            <a:endParaRPr lang="da-DK" dirty="0">
              <a:solidFill>
                <a:schemeClr val="tx1"/>
              </a:solidFill>
            </a:endParaRPr>
          </a:p>
          <a:p>
            <a:pPr algn="r" rtl="1"/>
            <a:r>
              <a:rPr lang="ar-LB" dirty="0">
                <a:solidFill>
                  <a:schemeClr val="tx1"/>
                </a:solidFill>
              </a:rPr>
              <a:t>ويمكن اللجوء إلى مراقبة غلوكوز الدم بعناية،</a:t>
            </a:r>
            <a:r>
              <a:rPr lang="ar-LB" baseline="0" dirty="0">
                <a:solidFill>
                  <a:schemeClr val="tx1"/>
                </a:solidFill>
              </a:rPr>
              <a:t> لا سيما في خلال الأنشطة العالية المخاطر، وتعزيز ذلك عبر استخدام التكنولوجيا مثل جهاز المراقبة المستمرة للغلوكوز </a:t>
            </a:r>
            <a:r>
              <a:rPr lang="en-US" baseline="0" dirty="0">
                <a:solidFill>
                  <a:schemeClr val="tx1"/>
                </a:solidFill>
              </a:rPr>
              <a:t>(CGM)</a:t>
            </a:r>
            <a:r>
              <a:rPr lang="ar-LB" baseline="0" dirty="0">
                <a:solidFill>
                  <a:schemeClr val="tx1"/>
                </a:solidFill>
              </a:rPr>
              <a:t>.</a:t>
            </a:r>
            <a:endParaRPr lang="da-DK" dirty="0">
              <a:solidFill>
                <a:schemeClr val="tx1"/>
              </a:solidFill>
            </a:endParaRPr>
          </a:p>
        </p:txBody>
      </p:sp>
      <p:sp>
        <p:nvSpPr>
          <p:cNvPr id="4" name="Pladsholder til diasnummer 3"/>
          <p:cNvSpPr>
            <a:spLocks noGrp="1"/>
          </p:cNvSpPr>
          <p:nvPr>
            <p:ph type="sldNum" sz="quarter" idx="10"/>
          </p:nvPr>
        </p:nvSpPr>
        <p:spPr/>
        <p:txBody>
          <a:bodyPr/>
          <a:lstStyle/>
          <a:p>
            <a:fld id="{B5E6FD3C-18ED-4BEC-9ECA-2B9CA815A96B}" type="slidenum">
              <a:rPr lang="da-DK" smtClean="0"/>
              <a:pPr/>
              <a:t>49</a:t>
            </a:fld>
            <a:endParaRPr lang="da-DK"/>
          </a:p>
        </p:txBody>
      </p:sp>
    </p:spTree>
    <p:extLst>
      <p:ext uri="{BB962C8B-B14F-4D97-AF65-F5344CB8AC3E}">
        <p14:creationId xmlns:p14="http://schemas.microsoft.com/office/powerpoint/2010/main" val="3258090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5E6FD3C-18ED-4BEC-9ECA-2B9CA815A96B}" type="slidenum">
              <a:rPr lang="da-DK" smtClean="0"/>
              <a:pPr/>
              <a:t>5</a:t>
            </a:fld>
            <a:endParaRPr lang="da-DK"/>
          </a:p>
        </p:txBody>
      </p:sp>
    </p:spTree>
    <p:extLst>
      <p:ext uri="{BB962C8B-B14F-4D97-AF65-F5344CB8AC3E}">
        <p14:creationId xmlns:p14="http://schemas.microsoft.com/office/powerpoint/2010/main" val="30583077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5E6FD3C-18ED-4BEC-9ECA-2B9CA815A96B}" type="slidenum">
              <a:rPr lang="da-DK" smtClean="0"/>
              <a:pPr/>
              <a:t>50</a:t>
            </a:fld>
            <a:endParaRPr lang="da-DK"/>
          </a:p>
        </p:txBody>
      </p:sp>
    </p:spTree>
    <p:extLst>
      <p:ext uri="{BB962C8B-B14F-4D97-AF65-F5344CB8AC3E}">
        <p14:creationId xmlns:p14="http://schemas.microsoft.com/office/powerpoint/2010/main" val="34941598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D4F629A-EA1C-443A-9752-1441F7277F7F}" type="slidenum">
              <a:rPr lang="en-US" smtClean="0"/>
              <a:pPr/>
              <a:t>51</a:t>
            </a:fld>
            <a:endParaRPr lang="en-US" dirty="0"/>
          </a:p>
        </p:txBody>
      </p:sp>
    </p:spTree>
    <p:extLst>
      <p:ext uri="{BB962C8B-B14F-4D97-AF65-F5344CB8AC3E}">
        <p14:creationId xmlns:p14="http://schemas.microsoft.com/office/powerpoint/2010/main" val="11718833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64C5FD2D-F982-3E45-8C33-63491472331A}" type="slidenum">
              <a:rPr lang="en-US" smtClean="0"/>
              <a:pPr/>
              <a:t>52</a:t>
            </a:fld>
            <a:endParaRPr lang="en-US" dirty="0"/>
          </a:p>
        </p:txBody>
      </p:sp>
    </p:spTree>
    <p:extLst>
      <p:ext uri="{BB962C8B-B14F-4D97-AF65-F5344CB8AC3E}">
        <p14:creationId xmlns:p14="http://schemas.microsoft.com/office/powerpoint/2010/main" val="35103000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B5E6FD3C-18ED-4BEC-9ECA-2B9CA815A96B}" type="slidenum">
              <a:rPr lang="da-DK" smtClean="0"/>
              <a:pPr/>
              <a:t>53</a:t>
            </a:fld>
            <a:endParaRPr lang="da-DK"/>
          </a:p>
        </p:txBody>
      </p:sp>
    </p:spTree>
    <p:extLst>
      <p:ext uri="{BB962C8B-B14F-4D97-AF65-F5344CB8AC3E}">
        <p14:creationId xmlns:p14="http://schemas.microsoft.com/office/powerpoint/2010/main" val="29572640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Slide Image Placeholder 1"/>
          <p:cNvSpPr>
            <a:spLocks noGrp="1" noRot="1" noChangeAspect="1" noTextEdit="1"/>
          </p:cNvSpPr>
          <p:nvPr>
            <p:ph type="sldImg"/>
          </p:nvPr>
        </p:nvSpPr>
        <p:spPr>
          <a:xfrm>
            <a:off x="381000" y="685800"/>
            <a:ext cx="6096000" cy="3429000"/>
          </a:xfrm>
          <a:ln/>
        </p:spPr>
      </p:sp>
      <p:sp>
        <p:nvSpPr>
          <p:cNvPr id="442370" name="Notes Placeholder 2"/>
          <p:cNvSpPr>
            <a:spLocks noGrp="1"/>
          </p:cNvSpPr>
          <p:nvPr>
            <p:ph type="body" idx="1"/>
          </p:nvPr>
        </p:nvSpPr>
        <p:spPr>
          <a:noFill/>
          <a:ln/>
        </p:spPr>
        <p:txBody>
          <a:bodyPr/>
          <a:lstStyle/>
          <a:p>
            <a:pPr marL="171450" indent="-171450" algn="r" rtl="1">
              <a:buFont typeface="Arial" panose="020B0604020202020204" pitchFamily="34" charset="0"/>
              <a:buChar char="•"/>
            </a:pPr>
            <a:r>
              <a:rPr lang="ar-LB" dirty="0">
                <a:solidFill>
                  <a:schemeClr val="tx1"/>
                </a:solidFill>
              </a:rPr>
              <a:t>ارتدى المشاركون جميعهم جهازًا </a:t>
            </a:r>
            <a:r>
              <a:rPr lang="ar-LB" baseline="0" dirty="0">
                <a:solidFill>
                  <a:schemeClr val="tx1"/>
                </a:solidFill>
              </a:rPr>
              <a:t>للمراقبة المستمرة المخفية للغلوكوز في الوقت الفعلي </a:t>
            </a:r>
            <a:r>
              <a:rPr lang="en-US" baseline="0" dirty="0">
                <a:solidFill>
                  <a:schemeClr val="tx1"/>
                </a:solidFill>
              </a:rPr>
              <a:t>(rtCGM)</a:t>
            </a:r>
            <a:r>
              <a:rPr lang="ar-LB" baseline="0" dirty="0">
                <a:solidFill>
                  <a:schemeClr val="tx1"/>
                </a:solidFill>
              </a:rPr>
              <a:t> على مدى 28 يومًا وتم </a:t>
            </a:r>
            <a:r>
              <a:rPr lang="ar-SA" baseline="0" dirty="0">
                <a:solidFill>
                  <a:schemeClr val="tx1"/>
                </a:solidFill>
              </a:rPr>
              <a:t>إدراجهم</a:t>
            </a:r>
            <a:r>
              <a:rPr lang="ar-LB" baseline="0" dirty="0">
                <a:solidFill>
                  <a:schemeClr val="tx1"/>
                </a:solidFill>
              </a:rPr>
              <a:t> عشوائيًّا </a:t>
            </a:r>
            <a:r>
              <a:rPr lang="ar-SA" baseline="0" dirty="0">
                <a:solidFill>
                  <a:schemeClr val="tx1"/>
                </a:solidFill>
              </a:rPr>
              <a:t>في مجموعة</a:t>
            </a:r>
            <a:r>
              <a:rPr lang="ar-LB" baseline="0" dirty="0">
                <a:solidFill>
                  <a:schemeClr val="tx1"/>
                </a:solidFill>
              </a:rPr>
              <a:t> المراقبة المستمرة غير المخفية للغلوكوز في الوقت الفعلي </a:t>
            </a:r>
            <a:r>
              <a:rPr lang="en-US" baseline="0" dirty="0">
                <a:solidFill>
                  <a:schemeClr val="tx1"/>
                </a:solidFill>
              </a:rPr>
              <a:t> (rtCGM)</a:t>
            </a:r>
            <a:r>
              <a:rPr lang="ar-LB" baseline="0" dirty="0">
                <a:solidFill>
                  <a:schemeClr val="tx1"/>
                </a:solidFill>
              </a:rPr>
              <a:t> على</a:t>
            </a:r>
            <a:r>
              <a:rPr lang="ar-SA" baseline="0" dirty="0">
                <a:solidFill>
                  <a:schemeClr val="tx1"/>
                </a:solidFill>
              </a:rPr>
              <a:t> مدار</a:t>
            </a:r>
            <a:r>
              <a:rPr lang="ar-LB" baseline="0" dirty="0">
                <a:solidFill>
                  <a:schemeClr val="tx1"/>
                </a:solidFill>
              </a:rPr>
              <a:t> 26 أسبوعًا</a:t>
            </a:r>
            <a:r>
              <a:rPr lang="en-US" baseline="0" dirty="0">
                <a:solidFill>
                  <a:schemeClr val="tx1"/>
                </a:solidFill>
              </a:rPr>
              <a:t> </a:t>
            </a:r>
            <a:r>
              <a:rPr lang="ar-LB" baseline="0" dirty="0">
                <a:solidFill>
                  <a:schemeClr val="tx1"/>
                </a:solidFill>
              </a:rPr>
              <a:t>أو مجموعة الضبط (استمرار </a:t>
            </a:r>
            <a:r>
              <a:rPr lang="ar-SA" baseline="0" dirty="0">
                <a:solidFill>
                  <a:schemeClr val="tx1"/>
                </a:solidFill>
              </a:rPr>
              <a:t>القياس</a:t>
            </a:r>
            <a:r>
              <a:rPr lang="ar-LB" baseline="0" dirty="0">
                <a:solidFill>
                  <a:schemeClr val="tx1"/>
                </a:solidFill>
              </a:rPr>
              <a:t> الذاتي ل</a:t>
            </a:r>
            <a:r>
              <a:rPr lang="ar-SA" baseline="0" dirty="0">
                <a:solidFill>
                  <a:schemeClr val="tx1"/>
                </a:solidFill>
              </a:rPr>
              <a:t>غلوكوز</a:t>
            </a:r>
            <a:r>
              <a:rPr lang="ar-LB" baseline="0" dirty="0">
                <a:solidFill>
                  <a:schemeClr val="tx1"/>
                </a:solidFill>
              </a:rPr>
              <a:t> الدم </a:t>
            </a:r>
            <a:r>
              <a:rPr lang="en-US" baseline="0" dirty="0">
                <a:solidFill>
                  <a:schemeClr val="tx1"/>
                </a:solidFill>
              </a:rPr>
              <a:t>SMBG</a:t>
            </a:r>
            <a:r>
              <a:rPr lang="ar-LB" baseline="0" dirty="0">
                <a:solidFill>
                  <a:schemeClr val="tx1"/>
                </a:solidFill>
              </a:rPr>
              <a:t>)</a:t>
            </a:r>
            <a:endParaRPr lang="en-CA" dirty="0">
              <a:solidFill>
                <a:schemeClr val="tx1"/>
              </a:solidFill>
            </a:endParaRPr>
          </a:p>
          <a:p>
            <a:pPr marL="171450" indent="-171450" algn="r" rtl="1">
              <a:buFont typeface="Arial" panose="020B0604020202020204" pitchFamily="34" charset="0"/>
              <a:buChar char="•"/>
            </a:pPr>
            <a:r>
              <a:rPr lang="ar-LB" dirty="0">
                <a:solidFill>
                  <a:schemeClr val="tx1"/>
                </a:solidFill>
              </a:rPr>
              <a:t>تم تحقيق عشوائية الكُتل مع</a:t>
            </a:r>
            <a:r>
              <a:rPr lang="ar-LB" baseline="0" dirty="0">
                <a:solidFill>
                  <a:schemeClr val="tx1"/>
                </a:solidFill>
              </a:rPr>
              <a:t> اعتماد المساواة في التوزيع بشكلٍ محوري، وشكّل موقع الدراسة المتغيّر الطبقي</a:t>
            </a:r>
            <a:endParaRPr lang="en-CA" dirty="0">
              <a:solidFill>
                <a:schemeClr val="tx1"/>
              </a:solidFill>
            </a:endParaRPr>
          </a:p>
          <a:p>
            <a:pPr marL="171450" indent="-171450" algn="r" rtl="1">
              <a:buFont typeface="Arial" panose="020B0604020202020204" pitchFamily="34" charset="0"/>
              <a:buChar char="•"/>
            </a:pPr>
            <a:r>
              <a:rPr lang="ar-LB" dirty="0">
                <a:solidFill>
                  <a:schemeClr val="tx1"/>
                </a:solidFill>
              </a:rPr>
              <a:t>لم يكن إخفاء المشاركين ومواقع</a:t>
            </a:r>
            <a:r>
              <a:rPr lang="ar-LB" baseline="0" dirty="0">
                <a:solidFill>
                  <a:schemeClr val="tx1"/>
                </a:solidFill>
              </a:rPr>
              <a:t> الدراسة ممكنًا. وارتدى مشاركو مجموعة الضبط جهازًا للمراقبة المستمرة المخفية للغلوكوز في الوقت الفعلي </a:t>
            </a:r>
            <a:r>
              <a:rPr lang="en-US" baseline="0" dirty="0">
                <a:solidFill>
                  <a:schemeClr val="tx1"/>
                </a:solidFill>
              </a:rPr>
              <a:t>(rtCGM)</a:t>
            </a:r>
            <a:r>
              <a:rPr lang="ar-LB" baseline="0" dirty="0">
                <a:solidFill>
                  <a:schemeClr val="tx1"/>
                </a:solidFill>
              </a:rPr>
              <a:t> في خلال مرحلة المتابعة (الأسابيع 22-26)</a:t>
            </a:r>
            <a:endParaRPr lang="en-CA" dirty="0">
              <a:solidFill>
                <a:schemeClr val="tx1"/>
              </a:solidFill>
            </a:endParaRPr>
          </a:p>
          <a:p>
            <a:pPr marL="171450" indent="-171450" algn="r" rtl="1">
              <a:buFont typeface="Arial" panose="020B0604020202020204" pitchFamily="34" charset="0"/>
              <a:buChar char="•"/>
            </a:pPr>
            <a:r>
              <a:rPr lang="ar-LB" dirty="0">
                <a:solidFill>
                  <a:schemeClr val="tx1"/>
                </a:solidFill>
              </a:rPr>
              <a:t>تم توزيع 149 مشاركًا بشكلٍ</a:t>
            </a:r>
            <a:r>
              <a:rPr lang="ar-LB" baseline="0" dirty="0">
                <a:solidFill>
                  <a:schemeClr val="tx1"/>
                </a:solidFill>
              </a:rPr>
              <a:t> عشوائيٍّ (العدد= 74 في مجموعة الضبط؛ العدد= 75 في مجموعة المراقبة المستمرة للغلوكوز في الوقت الفعلي </a:t>
            </a:r>
            <a:r>
              <a:rPr lang="en-US" baseline="0" dirty="0">
                <a:solidFill>
                  <a:schemeClr val="tx1"/>
                </a:solidFill>
              </a:rPr>
              <a:t>(rtCGM</a:t>
            </a:r>
            <a:r>
              <a:rPr lang="ar-LB" baseline="0" dirty="0">
                <a:solidFill>
                  <a:schemeClr val="tx1"/>
                </a:solidFill>
              </a:rPr>
              <a:t>، وأنجز 141 مرحلة المتابعة (العدد= 66 في مجموعة الضبط؛ العدد= 75 في مجموعة المراقبة المستمرة للغلوكوز في الوقت الفعلي </a:t>
            </a:r>
            <a:r>
              <a:rPr lang="en-US" baseline="0" dirty="0">
                <a:solidFill>
                  <a:schemeClr val="tx1"/>
                </a:solidFill>
              </a:rPr>
              <a:t>(</a:t>
            </a:r>
            <a:r>
              <a:rPr lang="en-US" baseline="0" dirty="0" err="1">
                <a:solidFill>
                  <a:schemeClr val="tx1"/>
                </a:solidFill>
              </a:rPr>
              <a:t>rtCGM</a:t>
            </a:r>
            <a:endParaRPr lang="en-CA" dirty="0">
              <a:solidFill>
                <a:schemeClr val="tx1"/>
              </a:solidFill>
            </a:endParaRPr>
          </a:p>
          <a:p>
            <a:pPr algn="r" rtl="1" eaLnBrk="1" hangingPunct="1">
              <a:spcBef>
                <a:spcPct val="0"/>
              </a:spcBef>
            </a:pPr>
            <a:endParaRPr lang="en-AU" dirty="0">
              <a:solidFill>
                <a:schemeClr val="tx1"/>
              </a:solidFill>
            </a:endParaRPr>
          </a:p>
        </p:txBody>
      </p:sp>
      <p:sp>
        <p:nvSpPr>
          <p:cNvPr id="44237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D336E1BC-83BC-45B8-9892-46DFCC2F8E13}" type="slidenum">
              <a:rPr lang="en-AU" sz="1200">
                <a:latin typeface="Calibri" pitchFamily="34" charset="0"/>
              </a:rPr>
              <a:pPr algn="r"/>
              <a:t>54</a:t>
            </a:fld>
            <a:endParaRPr lang="en-AU" sz="1200" dirty="0">
              <a:latin typeface="Calibri" pitchFamily="34" charset="0"/>
            </a:endParaRPr>
          </a:p>
        </p:txBody>
      </p:sp>
    </p:spTree>
    <p:extLst>
      <p:ext uri="{BB962C8B-B14F-4D97-AF65-F5344CB8AC3E}">
        <p14:creationId xmlns:p14="http://schemas.microsoft.com/office/powerpoint/2010/main" val="17428212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r" rtl="1">
              <a:buFont typeface="Arial" panose="020B0604020202020204" pitchFamily="34" charset="0"/>
              <a:buChar char="•"/>
            </a:pPr>
            <a:r>
              <a:rPr lang="ar-SA" dirty="0">
                <a:solidFill>
                  <a:schemeClr val="tx1"/>
                </a:solidFill>
              </a:rPr>
              <a:t>انخفض</a:t>
            </a:r>
            <a:r>
              <a:rPr lang="ar-LB" dirty="0">
                <a:solidFill>
                  <a:schemeClr val="tx1"/>
                </a:solidFill>
              </a:rPr>
              <a:t> متوسط عدد نوبات نقص السكر في الدم لفترة 28 يومًا بين المشاركين في </a:t>
            </a:r>
            <a:r>
              <a:rPr lang="ar-LB" baseline="0" dirty="0">
                <a:solidFill>
                  <a:schemeClr val="tx1"/>
                </a:solidFill>
              </a:rPr>
              <a:t>مجموعة المراقبة المستمرة للغلوكوز في الوقت الفعلي (</a:t>
            </a:r>
            <a:r>
              <a:rPr lang="en-US" baseline="0" dirty="0">
                <a:solidFill>
                  <a:schemeClr val="tx1"/>
                </a:solidFill>
              </a:rPr>
              <a:t>(rtCGM</a:t>
            </a:r>
            <a:r>
              <a:rPr lang="ar-LB" baseline="0" dirty="0">
                <a:solidFill>
                  <a:schemeClr val="tx1"/>
                </a:solidFill>
              </a:rPr>
              <a:t> من 10.8 (الانحراف المعياري </a:t>
            </a:r>
            <a:r>
              <a:rPr lang="en-US" baseline="0" dirty="0">
                <a:solidFill>
                  <a:schemeClr val="tx1"/>
                </a:solidFill>
              </a:rPr>
              <a:t>SD</a:t>
            </a:r>
            <a:r>
              <a:rPr lang="ar-LB" baseline="0" dirty="0">
                <a:solidFill>
                  <a:schemeClr val="tx1"/>
                </a:solidFill>
              </a:rPr>
              <a:t> 10.0) إلى 3.5 (4.7)</a:t>
            </a:r>
            <a:endParaRPr lang="en-CA" dirty="0">
              <a:solidFill>
                <a:schemeClr val="tx1"/>
              </a:solidFill>
            </a:endParaRPr>
          </a:p>
          <a:p>
            <a:pPr marL="171450" indent="-171450" algn="r" rtl="1">
              <a:buFont typeface="Arial" panose="020B0604020202020204" pitchFamily="34" charset="0"/>
              <a:buChar char="•"/>
            </a:pPr>
            <a:r>
              <a:rPr lang="ar-LB" dirty="0">
                <a:solidFill>
                  <a:schemeClr val="tx1"/>
                </a:solidFill>
              </a:rPr>
              <a:t>كانت نسب </a:t>
            </a:r>
            <a:r>
              <a:rPr lang="ar-SA" dirty="0">
                <a:solidFill>
                  <a:schemeClr val="tx1"/>
                </a:solidFill>
              </a:rPr>
              <a:t>الانخفاض</a:t>
            </a:r>
            <a:r>
              <a:rPr lang="ar-LB" dirty="0">
                <a:solidFill>
                  <a:schemeClr val="tx1"/>
                </a:solidFill>
              </a:rPr>
              <a:t> بين مشاركي</a:t>
            </a:r>
            <a:r>
              <a:rPr lang="ar-LB" baseline="0" dirty="0">
                <a:solidFill>
                  <a:schemeClr val="tx1"/>
                </a:solidFill>
              </a:rPr>
              <a:t> مجموعة الضبط ضئيلة (من 14.4 (12.4) إلى 13.7 (11.6))</a:t>
            </a:r>
            <a:endParaRPr lang="en-CA" dirty="0">
              <a:solidFill>
                <a:schemeClr val="tx1"/>
              </a:solidFill>
            </a:endParaRPr>
          </a:p>
          <a:p>
            <a:pPr marL="171450" indent="-171450" algn="r" rtl="1">
              <a:buFont typeface="Arial" panose="020B0604020202020204" pitchFamily="34" charset="0"/>
              <a:buChar char="•"/>
            </a:pPr>
            <a:r>
              <a:rPr lang="ar-SA" dirty="0">
                <a:solidFill>
                  <a:schemeClr val="tx1"/>
                </a:solidFill>
              </a:rPr>
              <a:t>انخفض</a:t>
            </a:r>
            <a:r>
              <a:rPr lang="ar-LB" dirty="0">
                <a:solidFill>
                  <a:schemeClr val="tx1"/>
                </a:solidFill>
              </a:rPr>
              <a:t> حدوث نوبات نقص السكر في الدم بنسبة 72% ل</a:t>
            </a:r>
            <a:r>
              <a:rPr lang="ar-SA" dirty="0" err="1">
                <a:solidFill>
                  <a:schemeClr val="tx1"/>
                </a:solidFill>
              </a:rPr>
              <a:t>دى</a:t>
            </a:r>
            <a:r>
              <a:rPr lang="ar-SA" dirty="0">
                <a:solidFill>
                  <a:schemeClr val="tx1"/>
                </a:solidFill>
              </a:rPr>
              <a:t> ا</a:t>
            </a:r>
            <a:r>
              <a:rPr lang="ar-LB" dirty="0">
                <a:solidFill>
                  <a:schemeClr val="tx1"/>
                </a:solidFill>
              </a:rPr>
              <a:t>لمشاركين في </a:t>
            </a:r>
            <a:r>
              <a:rPr lang="ar-LB" baseline="0" dirty="0">
                <a:solidFill>
                  <a:schemeClr val="tx1"/>
                </a:solidFill>
              </a:rPr>
              <a:t>مجموعة المراقبة المستمرة للغلوكوز في الوقت الفعلي (</a:t>
            </a:r>
            <a:r>
              <a:rPr lang="en-US" baseline="0" dirty="0">
                <a:solidFill>
                  <a:schemeClr val="tx1"/>
                </a:solidFill>
              </a:rPr>
              <a:t>(rtCGM</a:t>
            </a:r>
            <a:r>
              <a:rPr lang="ar-LB" baseline="0" dirty="0">
                <a:solidFill>
                  <a:schemeClr val="tx1"/>
                </a:solidFill>
              </a:rPr>
              <a:t> (نسبة معدّل الحدوث 0.28 [95% مجال الثقة </a:t>
            </a:r>
            <a:r>
              <a:rPr lang="en-US" baseline="0" dirty="0">
                <a:solidFill>
                  <a:schemeClr val="tx1"/>
                </a:solidFill>
              </a:rPr>
              <a:t>CI</a:t>
            </a:r>
            <a:r>
              <a:rPr lang="ar-LB" baseline="0" dirty="0">
                <a:solidFill>
                  <a:schemeClr val="tx1"/>
                </a:solidFill>
              </a:rPr>
              <a:t> 0.20-0.39]، القيمة الاحتمالية </a:t>
            </a:r>
            <a:r>
              <a:rPr lang="en-US" i="1" baseline="0" dirty="0">
                <a:solidFill>
                  <a:schemeClr val="tx1"/>
                </a:solidFill>
              </a:rPr>
              <a:t>p</a:t>
            </a:r>
            <a:r>
              <a:rPr lang="ar-LB" i="0" baseline="0" dirty="0">
                <a:solidFill>
                  <a:schemeClr val="tx1"/>
                </a:solidFill>
              </a:rPr>
              <a:t> </a:t>
            </a:r>
            <a:r>
              <a:rPr lang="en-US" i="0" baseline="0" dirty="0">
                <a:solidFill>
                  <a:schemeClr val="tx1"/>
                </a:solidFill>
              </a:rPr>
              <a:t>&gt;</a:t>
            </a:r>
            <a:r>
              <a:rPr lang="ar-LB" i="0" baseline="0" dirty="0">
                <a:solidFill>
                  <a:schemeClr val="tx1"/>
                </a:solidFill>
              </a:rPr>
              <a:t> 0.0001</a:t>
            </a:r>
            <a:endParaRPr lang="en-GB" i="1" dirty="0">
              <a:solidFill>
                <a:schemeClr val="tx1"/>
              </a:solidFill>
            </a:endParaRPr>
          </a:p>
        </p:txBody>
      </p:sp>
      <p:sp>
        <p:nvSpPr>
          <p:cNvPr id="4" name="Slide Number Placeholder 3"/>
          <p:cNvSpPr>
            <a:spLocks noGrp="1"/>
          </p:cNvSpPr>
          <p:nvPr>
            <p:ph type="sldNum" sz="quarter" idx="5"/>
          </p:nvPr>
        </p:nvSpPr>
        <p:spPr/>
        <p:txBody>
          <a:bodyPr/>
          <a:lstStyle/>
          <a:p>
            <a:fld id="{0D4F629A-EA1C-443A-9752-1441F7277F7F}" type="slidenum">
              <a:rPr lang="en-US" smtClean="0"/>
              <a:pPr/>
              <a:t>55</a:t>
            </a:fld>
            <a:endParaRPr lang="en-US" dirty="0"/>
          </a:p>
        </p:txBody>
      </p:sp>
    </p:spTree>
    <p:extLst>
      <p:ext uri="{BB962C8B-B14F-4D97-AF65-F5344CB8AC3E}">
        <p14:creationId xmlns:p14="http://schemas.microsoft.com/office/powerpoint/2010/main" val="19749894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Slide Image Placeholder 1"/>
          <p:cNvSpPr>
            <a:spLocks noGrp="1" noRot="1" noChangeAspect="1" noTextEdit="1"/>
          </p:cNvSpPr>
          <p:nvPr>
            <p:ph type="sldImg"/>
          </p:nvPr>
        </p:nvSpPr>
        <p:spPr>
          <a:xfrm>
            <a:off x="381000" y="685800"/>
            <a:ext cx="6096000" cy="3429000"/>
          </a:xfrm>
          <a:ln/>
        </p:spPr>
      </p:sp>
      <p:sp>
        <p:nvSpPr>
          <p:cNvPr id="442370" name="Notes Placeholder 2"/>
          <p:cNvSpPr>
            <a:spLocks noGrp="1"/>
          </p:cNvSpPr>
          <p:nvPr>
            <p:ph type="body" idx="1"/>
          </p:nvPr>
        </p:nvSpPr>
        <p:spPr>
          <a:noFill/>
          <a:ln/>
        </p:spPr>
        <p:txBody>
          <a:bodyPr/>
          <a:lstStyle/>
          <a:p>
            <a:pPr algn="r" rtl="1" eaLnBrk="1" hangingPunct="1">
              <a:spcBef>
                <a:spcPct val="0"/>
              </a:spcBef>
            </a:pPr>
            <a:r>
              <a:rPr lang="ar-LB" sz="1200" b="0" i="0" kern="1200" dirty="0">
                <a:solidFill>
                  <a:schemeClr val="tx1"/>
                </a:solidFill>
                <a:effectLst/>
                <a:latin typeface="+mn-lt"/>
                <a:ea typeface="+mn-ea"/>
                <a:cs typeface="+mn-cs"/>
              </a:rPr>
              <a:t>تم </a:t>
            </a:r>
            <a:r>
              <a:rPr lang="ar-SA" sz="1200" b="0" i="0" kern="1200" dirty="0">
                <a:solidFill>
                  <a:schemeClr val="tx1"/>
                </a:solidFill>
                <a:effectLst/>
                <a:latin typeface="+mn-lt"/>
                <a:ea typeface="+mn-ea"/>
                <a:cs typeface="+mn-cs"/>
              </a:rPr>
              <a:t>إدراج</a:t>
            </a:r>
            <a:r>
              <a:rPr lang="ar-LB" sz="1200" b="0" i="0" kern="1200" dirty="0">
                <a:solidFill>
                  <a:schemeClr val="tx1"/>
                </a:solidFill>
                <a:effectLst/>
                <a:latin typeface="+mn-lt"/>
                <a:ea typeface="+mn-ea"/>
                <a:cs typeface="+mn-cs"/>
              </a:rPr>
              <a:t> المرضى عشوائيًّا</a:t>
            </a:r>
            <a:r>
              <a:rPr lang="ar-LB" sz="1200" b="0" i="0" kern="1200" baseline="0" dirty="0">
                <a:solidFill>
                  <a:schemeClr val="tx1"/>
                </a:solidFill>
                <a:effectLst/>
                <a:latin typeface="+mn-lt"/>
                <a:ea typeface="+mn-ea"/>
                <a:cs typeface="+mn-cs"/>
              </a:rPr>
              <a:t> إما </a:t>
            </a:r>
            <a:r>
              <a:rPr lang="ar-SA" sz="1200" b="0" i="0" kern="1200" baseline="0" dirty="0">
                <a:solidFill>
                  <a:schemeClr val="tx1"/>
                </a:solidFill>
                <a:effectLst/>
                <a:latin typeface="+mn-lt"/>
                <a:ea typeface="+mn-ea"/>
                <a:cs typeface="+mn-cs"/>
              </a:rPr>
              <a:t>في</a:t>
            </a:r>
            <a:r>
              <a:rPr lang="ar-LB" sz="1200" b="0" i="0" kern="1200" baseline="0" dirty="0">
                <a:solidFill>
                  <a:schemeClr val="tx1"/>
                </a:solidFill>
                <a:effectLst/>
                <a:latin typeface="+mn-lt"/>
                <a:ea typeface="+mn-ea"/>
                <a:cs typeface="+mn-cs"/>
              </a:rPr>
              <a:t> 16 أسبوعًا من المراقبة المستمرة للغلوكوز </a:t>
            </a:r>
            <a:r>
              <a:rPr lang="en-US" sz="1200" b="0" i="0" kern="1200" baseline="0" dirty="0">
                <a:solidFill>
                  <a:schemeClr val="tx1"/>
                </a:solidFill>
                <a:effectLst/>
                <a:latin typeface="+mn-lt"/>
                <a:ea typeface="+mn-ea"/>
                <a:cs typeface="+mn-cs"/>
              </a:rPr>
              <a:t>(CGM)</a:t>
            </a:r>
            <a:r>
              <a:rPr lang="ar-LB" sz="1200" b="0" i="0" kern="1200" baseline="0" dirty="0">
                <a:solidFill>
                  <a:schemeClr val="tx1"/>
                </a:solidFill>
                <a:effectLst/>
                <a:latin typeface="+mn-lt"/>
                <a:ea typeface="+mn-ea"/>
                <a:cs typeface="+mn-cs"/>
              </a:rPr>
              <a:t> يتبعها 12 أسبوعًا من التنقية و16 أسبوعًا من </a:t>
            </a:r>
            <a:r>
              <a:rPr lang="ar-SA" sz="1200" b="0" i="0" kern="1200" baseline="0" dirty="0">
                <a:solidFill>
                  <a:schemeClr val="tx1"/>
                </a:solidFill>
                <a:effectLst/>
                <a:latin typeface="+mn-lt"/>
                <a:ea typeface="+mn-ea"/>
                <a:cs typeface="+mn-cs"/>
              </a:rPr>
              <a:t>القياس</a:t>
            </a:r>
            <a:r>
              <a:rPr lang="ar-LB" sz="1200" b="0" i="0" kern="1200" baseline="0" dirty="0">
                <a:solidFill>
                  <a:schemeClr val="tx1"/>
                </a:solidFill>
                <a:effectLst/>
                <a:latin typeface="+mn-lt"/>
                <a:ea typeface="+mn-ea"/>
                <a:cs typeface="+mn-cs"/>
              </a:rPr>
              <a:t> الذاتي ل</a:t>
            </a:r>
            <a:r>
              <a:rPr lang="ar-SA" sz="1200" b="0" i="0" kern="1200" baseline="0" dirty="0">
                <a:solidFill>
                  <a:schemeClr val="tx1"/>
                </a:solidFill>
                <a:effectLst/>
                <a:latin typeface="+mn-lt"/>
                <a:ea typeface="+mn-ea"/>
                <a:cs typeface="+mn-cs"/>
              </a:rPr>
              <a:t>غلوكوز</a:t>
            </a:r>
            <a:r>
              <a:rPr lang="ar-LB" sz="1200" b="0" i="0" kern="1200" baseline="0" dirty="0">
                <a:solidFill>
                  <a:schemeClr val="tx1"/>
                </a:solidFill>
                <a:effectLst/>
                <a:latin typeface="+mn-lt"/>
                <a:ea typeface="+mn-ea"/>
                <a:cs typeface="+mn-cs"/>
              </a:rPr>
              <a:t> الدم </a:t>
            </a:r>
            <a:r>
              <a:rPr lang="en-US" sz="1200" b="0" i="0" kern="1200" baseline="0" dirty="0">
                <a:solidFill>
                  <a:schemeClr val="tx1"/>
                </a:solidFill>
                <a:effectLst/>
                <a:latin typeface="+mn-lt"/>
                <a:ea typeface="+mn-ea"/>
                <a:cs typeface="+mn-cs"/>
              </a:rPr>
              <a:t>(SMBG)</a:t>
            </a:r>
            <a:r>
              <a:rPr lang="ar-LB" sz="1200" b="0" i="0" kern="1200" baseline="0" dirty="0">
                <a:solidFill>
                  <a:schemeClr val="tx1"/>
                </a:solidFill>
                <a:effectLst/>
                <a:latin typeface="+mn-lt"/>
                <a:ea typeface="+mn-ea"/>
                <a:cs typeface="+mn-cs"/>
              </a:rPr>
              <a:t>، </a:t>
            </a:r>
            <a:r>
              <a:rPr lang="ar-SA" sz="1200" b="0" i="0" kern="1200" baseline="0" dirty="0">
                <a:solidFill>
                  <a:schemeClr val="tx1"/>
                </a:solidFill>
                <a:effectLst/>
                <a:latin typeface="+mn-lt"/>
                <a:ea typeface="+mn-ea"/>
                <a:cs typeface="+mn-cs"/>
              </a:rPr>
              <a:t>أم</a:t>
            </a:r>
            <a:r>
              <a:rPr lang="ar-LB" sz="1200" b="0" i="0" kern="1200" baseline="0" dirty="0">
                <a:solidFill>
                  <a:schemeClr val="tx1"/>
                </a:solidFill>
                <a:effectLst/>
                <a:latin typeface="+mn-lt"/>
                <a:ea typeface="+mn-ea"/>
                <a:cs typeface="+mn-cs"/>
              </a:rPr>
              <a:t> </a:t>
            </a:r>
            <a:r>
              <a:rPr lang="ar-SA" sz="1200" b="0" i="0" kern="1200" baseline="0" dirty="0">
                <a:solidFill>
                  <a:schemeClr val="tx1"/>
                </a:solidFill>
                <a:effectLst/>
                <a:latin typeface="+mn-lt"/>
                <a:ea typeface="+mn-ea"/>
                <a:cs typeface="+mn-cs"/>
              </a:rPr>
              <a:t>في</a:t>
            </a:r>
            <a:r>
              <a:rPr lang="ar-LB" sz="1200" b="0" i="0" kern="1200" baseline="0" dirty="0">
                <a:solidFill>
                  <a:schemeClr val="tx1"/>
                </a:solidFill>
                <a:effectLst/>
                <a:latin typeface="+mn-lt"/>
                <a:ea typeface="+mn-ea"/>
                <a:cs typeface="+mn-cs"/>
              </a:rPr>
              <a:t> 16 أسبوعًا من </a:t>
            </a:r>
            <a:r>
              <a:rPr lang="ar-SA" sz="1200" b="0" i="0" kern="1200" baseline="0" dirty="0">
                <a:solidFill>
                  <a:schemeClr val="tx1"/>
                </a:solidFill>
                <a:effectLst/>
                <a:latin typeface="+mn-lt"/>
                <a:ea typeface="+mn-ea"/>
                <a:cs typeface="+mn-cs"/>
              </a:rPr>
              <a:t>القياس</a:t>
            </a:r>
            <a:r>
              <a:rPr lang="ar-LB" sz="1200" b="0" i="0" kern="1200" baseline="0" dirty="0">
                <a:solidFill>
                  <a:schemeClr val="tx1"/>
                </a:solidFill>
                <a:effectLst/>
                <a:latin typeface="+mn-lt"/>
                <a:ea typeface="+mn-ea"/>
                <a:cs typeface="+mn-cs"/>
              </a:rPr>
              <a:t> الذاتي ل</a:t>
            </a:r>
            <a:r>
              <a:rPr lang="ar-SA" sz="1200" b="0" i="0" kern="1200" baseline="0" dirty="0">
                <a:solidFill>
                  <a:schemeClr val="tx1"/>
                </a:solidFill>
                <a:effectLst/>
                <a:latin typeface="+mn-lt"/>
                <a:ea typeface="+mn-ea"/>
                <a:cs typeface="+mn-cs"/>
              </a:rPr>
              <a:t>غلوكوز</a:t>
            </a:r>
            <a:r>
              <a:rPr lang="ar-LB" sz="1200" b="0" i="0" kern="1200" baseline="0" dirty="0">
                <a:solidFill>
                  <a:schemeClr val="tx1"/>
                </a:solidFill>
                <a:effectLst/>
                <a:latin typeface="+mn-lt"/>
                <a:ea typeface="+mn-ea"/>
                <a:cs typeface="+mn-cs"/>
              </a:rPr>
              <a:t> الدم </a:t>
            </a:r>
            <a:r>
              <a:rPr lang="en-US" sz="1200" b="0" i="0" kern="1200" baseline="0" dirty="0">
                <a:solidFill>
                  <a:schemeClr val="tx1"/>
                </a:solidFill>
                <a:effectLst/>
                <a:latin typeface="+mn-lt"/>
                <a:ea typeface="+mn-ea"/>
                <a:cs typeface="+mn-cs"/>
              </a:rPr>
              <a:t>(SMBG)</a:t>
            </a:r>
            <a:r>
              <a:rPr lang="ar-LB" sz="1200" b="0" i="0" kern="1200" baseline="0" dirty="0">
                <a:solidFill>
                  <a:schemeClr val="tx1"/>
                </a:solidFill>
                <a:effectLst/>
                <a:latin typeface="+mn-lt"/>
                <a:ea typeface="+mn-ea"/>
                <a:cs typeface="+mn-cs"/>
              </a:rPr>
              <a:t> يتبعها 12 أسبوعًا من التنقية و16 أسبوعًا من المراقبة المستمرة للغلوكوز </a:t>
            </a:r>
            <a:r>
              <a:rPr lang="en-US" sz="1200" b="0" i="0" kern="1200" baseline="0" dirty="0">
                <a:solidFill>
                  <a:schemeClr val="tx1"/>
                </a:solidFill>
                <a:effectLst/>
                <a:latin typeface="+mn-lt"/>
                <a:ea typeface="+mn-ea"/>
                <a:cs typeface="+mn-cs"/>
              </a:rPr>
              <a:t>(CGM)</a:t>
            </a:r>
            <a:r>
              <a:rPr lang="ar-LB" sz="1200" b="0" i="0" kern="1200" baseline="0" dirty="0">
                <a:solidFill>
                  <a:schemeClr val="tx1"/>
                </a:solidFill>
                <a:effectLst/>
                <a:latin typeface="+mn-lt"/>
                <a:ea typeface="+mn-ea"/>
                <a:cs typeface="+mn-cs"/>
              </a:rPr>
              <a:t> (حيث شكّل </a:t>
            </a:r>
            <a:r>
              <a:rPr lang="ar-LB" sz="1200" b="0" i="0" kern="1200" baseline="0" dirty="0" err="1">
                <a:solidFill>
                  <a:schemeClr val="tx1"/>
                </a:solidFill>
                <a:effectLst/>
                <a:latin typeface="+mn-lt"/>
                <a:ea typeface="+mn-ea"/>
                <a:cs typeface="+mn-cs"/>
              </a:rPr>
              <a:t>ال</a:t>
            </a:r>
            <a:r>
              <a:rPr lang="ar-SA" sz="1200" b="0" i="0" kern="1200" baseline="0" dirty="0">
                <a:solidFill>
                  <a:schemeClr val="tx1"/>
                </a:solidFill>
                <a:effectLst/>
                <a:latin typeface="+mn-lt"/>
                <a:ea typeface="+mn-ea"/>
                <a:cs typeface="+mn-cs"/>
              </a:rPr>
              <a:t>قياس</a:t>
            </a:r>
            <a:r>
              <a:rPr lang="ar-LB" sz="1200" b="0" i="0" kern="1200" baseline="0" dirty="0">
                <a:solidFill>
                  <a:schemeClr val="tx1"/>
                </a:solidFill>
                <a:effectLst/>
                <a:latin typeface="+mn-lt"/>
                <a:ea typeface="+mn-ea"/>
                <a:cs typeface="+mn-cs"/>
              </a:rPr>
              <a:t> الذاتي ل</a:t>
            </a:r>
            <a:r>
              <a:rPr lang="ar-SA" sz="1200" b="0" i="0" kern="1200" baseline="0" dirty="0">
                <a:solidFill>
                  <a:schemeClr val="tx1"/>
                </a:solidFill>
                <a:effectLst/>
                <a:latin typeface="+mn-lt"/>
                <a:ea typeface="+mn-ea"/>
                <a:cs typeface="+mn-cs"/>
              </a:rPr>
              <a:t>غلوكوز</a:t>
            </a:r>
            <a:r>
              <a:rPr lang="ar-LB" sz="1200" b="0" i="0" kern="1200" baseline="0" dirty="0">
                <a:solidFill>
                  <a:schemeClr val="tx1"/>
                </a:solidFill>
                <a:effectLst/>
                <a:latin typeface="+mn-lt"/>
                <a:ea typeface="+mn-ea"/>
                <a:cs typeface="+mn-cs"/>
              </a:rPr>
              <a:t> الدم </a:t>
            </a:r>
            <a:r>
              <a:rPr lang="en-US" sz="1200" b="0" i="0" kern="1200" baseline="0" dirty="0">
                <a:solidFill>
                  <a:schemeClr val="tx1"/>
                </a:solidFill>
                <a:effectLst/>
                <a:latin typeface="+mn-lt"/>
                <a:ea typeface="+mn-ea"/>
                <a:cs typeface="+mn-cs"/>
              </a:rPr>
              <a:t>(SMBG)</a:t>
            </a:r>
            <a:r>
              <a:rPr lang="ar-LB" sz="1200" b="0" i="0" kern="1200" baseline="0" dirty="0">
                <a:solidFill>
                  <a:schemeClr val="tx1"/>
                </a:solidFill>
                <a:effectLst/>
                <a:latin typeface="+mn-lt"/>
                <a:ea typeface="+mn-ea"/>
                <a:cs typeface="+mn-cs"/>
              </a:rPr>
              <a:t> حالة الضبط)</a:t>
            </a:r>
            <a:r>
              <a:rPr lang="ar-LB" baseline="0" dirty="0">
                <a:solidFill>
                  <a:schemeClr val="tx1"/>
                </a:solidFill>
              </a:rPr>
              <a:t>.</a:t>
            </a:r>
            <a:endParaRPr lang="en-AU" dirty="0">
              <a:solidFill>
                <a:schemeClr val="tx1"/>
              </a:solidFill>
            </a:endParaRPr>
          </a:p>
        </p:txBody>
      </p:sp>
      <p:sp>
        <p:nvSpPr>
          <p:cNvPr id="44237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D336E1BC-83BC-45B8-9892-46DFCC2F8E13}" type="slidenum">
              <a:rPr lang="en-AU" sz="1200">
                <a:latin typeface="Calibri" pitchFamily="34" charset="0"/>
              </a:rPr>
              <a:pPr algn="r"/>
              <a:t>56</a:t>
            </a:fld>
            <a:endParaRPr lang="en-AU" sz="1200" dirty="0">
              <a:latin typeface="Calibri" pitchFamily="34" charset="0"/>
            </a:endParaRPr>
          </a:p>
        </p:txBody>
      </p:sp>
    </p:spTree>
    <p:extLst>
      <p:ext uri="{BB962C8B-B14F-4D97-AF65-F5344CB8AC3E}">
        <p14:creationId xmlns:p14="http://schemas.microsoft.com/office/powerpoint/2010/main" val="9831648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dirty="0">
                <a:solidFill>
                  <a:schemeClr val="tx1"/>
                </a:solidFill>
              </a:rPr>
              <a:t>في خلال مرحلة المراقبة المستمرة للغلوكوز </a:t>
            </a:r>
            <a:r>
              <a:rPr lang="en-US" dirty="0">
                <a:solidFill>
                  <a:schemeClr val="tx1"/>
                </a:solidFill>
              </a:rPr>
              <a:t>(CGM)</a:t>
            </a:r>
            <a:r>
              <a:rPr lang="ar-LB" dirty="0">
                <a:solidFill>
                  <a:schemeClr val="tx1"/>
                </a:solidFill>
              </a:rPr>
              <a:t>، استخدم المرضى جهاز </a:t>
            </a:r>
            <a:r>
              <a:rPr lang="ar-LB" baseline="0" dirty="0">
                <a:solidFill>
                  <a:schemeClr val="tx1"/>
                </a:solidFill>
              </a:rPr>
              <a:t>المراقبة المستمرة للغلوكوز في الوقت الفعلي </a:t>
            </a:r>
            <a:r>
              <a:rPr lang="en-US" baseline="0" dirty="0">
                <a:solidFill>
                  <a:schemeClr val="tx1"/>
                </a:solidFill>
              </a:rPr>
              <a:t>(rtCGM)</a:t>
            </a:r>
            <a:r>
              <a:rPr lang="ar-LB" baseline="0" dirty="0">
                <a:solidFill>
                  <a:schemeClr val="tx1"/>
                </a:solidFill>
              </a:rPr>
              <a:t> الذي يتألف من جهاز ”باراديغم فيو“ (</a:t>
            </a:r>
            <a:r>
              <a:rPr lang="en-US" baseline="0" dirty="0">
                <a:solidFill>
                  <a:schemeClr val="tx1"/>
                </a:solidFill>
              </a:rPr>
              <a:t>(</a:t>
            </a:r>
            <a:r>
              <a:rPr lang="en-CA" dirty="0">
                <a:solidFill>
                  <a:schemeClr val="tx1"/>
                </a:solidFill>
              </a:rPr>
              <a:t>Paradigm Veo</a:t>
            </a:r>
            <a:r>
              <a:rPr lang="ar-LB" baseline="0" dirty="0">
                <a:solidFill>
                  <a:schemeClr val="tx1"/>
                </a:solidFill>
              </a:rPr>
              <a:t> وجهاز الإرسال ”ميني لينك“ </a:t>
            </a:r>
            <a:r>
              <a:rPr lang="en-US" baseline="0" dirty="0">
                <a:solidFill>
                  <a:schemeClr val="tx1"/>
                </a:solidFill>
              </a:rPr>
              <a:t>(</a:t>
            </a:r>
            <a:r>
              <a:rPr lang="en-CA" dirty="0">
                <a:solidFill>
                  <a:schemeClr val="tx1"/>
                </a:solidFill>
              </a:rPr>
              <a:t>MiniLink</a:t>
            </a:r>
            <a:r>
              <a:rPr lang="en-US" dirty="0">
                <a:solidFill>
                  <a:schemeClr val="tx1"/>
                </a:solidFill>
              </a:rPr>
              <a:t>)</a:t>
            </a:r>
            <a:r>
              <a:rPr lang="en-CA" dirty="0">
                <a:solidFill>
                  <a:schemeClr val="tx1"/>
                </a:solidFill>
              </a:rPr>
              <a:t> </a:t>
            </a:r>
            <a:r>
              <a:rPr lang="ar-SA" dirty="0">
                <a:solidFill>
                  <a:schemeClr val="tx1"/>
                </a:solidFill>
              </a:rPr>
              <a:t> </a:t>
            </a:r>
            <a:r>
              <a:rPr lang="ar-LB" dirty="0" err="1">
                <a:solidFill>
                  <a:schemeClr val="tx1"/>
                </a:solidFill>
              </a:rPr>
              <a:t>وم</a:t>
            </a:r>
            <a:r>
              <a:rPr lang="ar-SA" dirty="0">
                <a:solidFill>
                  <a:schemeClr val="tx1"/>
                </a:solidFill>
              </a:rPr>
              <a:t>ستشعر</a:t>
            </a:r>
            <a:r>
              <a:rPr lang="ar-LB" dirty="0">
                <a:solidFill>
                  <a:schemeClr val="tx1"/>
                </a:solidFill>
              </a:rPr>
              <a:t> الغلوكوز ”إنلايت“ </a:t>
            </a:r>
            <a:r>
              <a:rPr lang="en-US" dirty="0">
                <a:solidFill>
                  <a:schemeClr val="tx1"/>
                </a:solidFill>
              </a:rPr>
              <a:t>(Enlite)</a:t>
            </a:r>
            <a:r>
              <a:rPr lang="ar-LB" baseline="0" dirty="0">
                <a:solidFill>
                  <a:schemeClr val="tx1"/>
                </a:solidFill>
              </a:rPr>
              <a:t> (شركة ”ميدترونيك“ </a:t>
            </a:r>
            <a:r>
              <a:rPr lang="en-US" baseline="0" dirty="0">
                <a:solidFill>
                  <a:schemeClr val="tx1"/>
                </a:solidFill>
              </a:rPr>
              <a:t>Medtronic</a:t>
            </a:r>
            <a:r>
              <a:rPr lang="ar-LB" baseline="0" dirty="0">
                <a:solidFill>
                  <a:schemeClr val="tx1"/>
                </a:solidFill>
              </a:rPr>
              <a:t>، كاليفورنيا، الولايات المتحدة)</a:t>
            </a:r>
            <a:endParaRPr lang="en-CA" dirty="0">
              <a:solidFill>
                <a:schemeClr val="tx1"/>
              </a:solidFill>
            </a:endParaRPr>
          </a:p>
          <a:p>
            <a:pPr algn="r" rtl="1"/>
            <a:r>
              <a:rPr lang="ar-LB" dirty="0">
                <a:solidFill>
                  <a:schemeClr val="tx1"/>
                </a:solidFill>
              </a:rPr>
              <a:t>في خلال مرحلة </a:t>
            </a:r>
            <a:r>
              <a:rPr lang="ar-SA" sz="1200" b="0" i="0" kern="1200" baseline="0" dirty="0">
                <a:solidFill>
                  <a:schemeClr val="tx1"/>
                </a:solidFill>
                <a:effectLst/>
                <a:latin typeface="+mn-lt"/>
                <a:ea typeface="+mn-ea"/>
                <a:cs typeface="+mn-cs"/>
              </a:rPr>
              <a:t>القياس</a:t>
            </a:r>
            <a:r>
              <a:rPr lang="ar-LB" sz="1200" b="0" i="0" kern="1200" baseline="0" dirty="0">
                <a:solidFill>
                  <a:schemeClr val="tx1"/>
                </a:solidFill>
                <a:effectLst/>
                <a:latin typeface="+mn-lt"/>
                <a:ea typeface="+mn-ea"/>
                <a:cs typeface="+mn-cs"/>
              </a:rPr>
              <a:t> الذاتي ل</a:t>
            </a:r>
            <a:r>
              <a:rPr lang="ar-SA" sz="1200" b="0" i="0" kern="1200" baseline="0" dirty="0">
                <a:solidFill>
                  <a:schemeClr val="tx1"/>
                </a:solidFill>
                <a:effectLst/>
                <a:latin typeface="+mn-lt"/>
                <a:ea typeface="+mn-ea"/>
                <a:cs typeface="+mn-cs"/>
              </a:rPr>
              <a:t>غلوكوز</a:t>
            </a:r>
            <a:r>
              <a:rPr lang="ar-LB" sz="1200" b="0" i="0" kern="1200" baseline="0" dirty="0">
                <a:solidFill>
                  <a:schemeClr val="tx1"/>
                </a:solidFill>
                <a:effectLst/>
                <a:latin typeface="+mn-lt"/>
                <a:ea typeface="+mn-ea"/>
                <a:cs typeface="+mn-cs"/>
              </a:rPr>
              <a:t> الدم </a:t>
            </a:r>
            <a:r>
              <a:rPr lang="en-US" sz="1200" b="0" i="0" kern="1200" baseline="0" dirty="0">
                <a:solidFill>
                  <a:schemeClr val="tx1"/>
                </a:solidFill>
                <a:effectLst/>
                <a:latin typeface="+mn-lt"/>
                <a:ea typeface="+mn-ea"/>
                <a:cs typeface="+mn-cs"/>
              </a:rPr>
              <a:t>(SMBG)</a:t>
            </a:r>
            <a:r>
              <a:rPr lang="ar-LB" sz="1200" b="0" i="0" kern="1200" baseline="0" dirty="0">
                <a:solidFill>
                  <a:schemeClr val="tx1"/>
                </a:solidFill>
                <a:effectLst/>
                <a:latin typeface="+mn-lt"/>
                <a:ea typeface="+mn-ea"/>
                <a:cs typeface="+mn-cs"/>
              </a:rPr>
              <a:t>، تم تزويد المرضى بجهاز للمراقبة المستمرة المخفية للغلوكوز </a:t>
            </a:r>
            <a:r>
              <a:rPr lang="en-US" sz="1200" b="0" i="0" kern="1200" baseline="0" dirty="0">
                <a:solidFill>
                  <a:schemeClr val="tx1"/>
                </a:solidFill>
                <a:effectLst/>
                <a:latin typeface="+mn-lt"/>
                <a:ea typeface="+mn-ea"/>
                <a:cs typeface="+mn-cs"/>
              </a:rPr>
              <a:t>(CGM)</a:t>
            </a:r>
            <a:r>
              <a:rPr lang="ar-LB" sz="1200" b="0" i="0" kern="1200" baseline="0" dirty="0">
                <a:solidFill>
                  <a:schemeClr val="tx1"/>
                </a:solidFill>
                <a:effectLst/>
                <a:latin typeface="+mn-lt"/>
                <a:ea typeface="+mn-ea"/>
                <a:cs typeface="+mn-cs"/>
              </a:rPr>
              <a:t>، يتألف من جهاز ”آي برو 2“ </a:t>
            </a:r>
            <a:r>
              <a:rPr lang="en-US" sz="1200" b="0" i="0" kern="1200" baseline="0" dirty="0">
                <a:solidFill>
                  <a:schemeClr val="tx1"/>
                </a:solidFill>
                <a:effectLst/>
                <a:latin typeface="+mn-lt"/>
                <a:ea typeface="+mn-ea"/>
                <a:cs typeface="+mn-cs"/>
              </a:rPr>
              <a:t>iPro 2)</a:t>
            </a:r>
            <a:r>
              <a:rPr lang="ar-LB" sz="1200" b="0" i="0" kern="1200" baseline="0" dirty="0">
                <a:solidFill>
                  <a:schemeClr val="tx1"/>
                </a:solidFill>
                <a:effectLst/>
                <a:latin typeface="+mn-lt"/>
                <a:ea typeface="+mn-ea"/>
                <a:cs typeface="+mn-cs"/>
              </a:rPr>
              <a:t>) للمراقبة المستمرة للغلوكوز </a:t>
            </a:r>
            <a:r>
              <a:rPr lang="ar-LB" dirty="0" err="1">
                <a:solidFill>
                  <a:schemeClr val="tx1"/>
                </a:solidFill>
              </a:rPr>
              <a:t>وم</a:t>
            </a:r>
            <a:r>
              <a:rPr lang="ar-SA" dirty="0">
                <a:solidFill>
                  <a:schemeClr val="tx1"/>
                </a:solidFill>
              </a:rPr>
              <a:t>ستشعر</a:t>
            </a:r>
            <a:r>
              <a:rPr lang="ar-LB" dirty="0">
                <a:solidFill>
                  <a:schemeClr val="tx1"/>
                </a:solidFill>
              </a:rPr>
              <a:t> الغلوكوز ”إنلايت“ (</a:t>
            </a:r>
            <a:r>
              <a:rPr lang="en-US" dirty="0">
                <a:solidFill>
                  <a:schemeClr val="tx1"/>
                </a:solidFill>
              </a:rPr>
              <a:t>(Enlite</a:t>
            </a:r>
            <a:r>
              <a:rPr lang="ar-LB" baseline="0" dirty="0">
                <a:solidFill>
                  <a:schemeClr val="tx1"/>
                </a:solidFill>
              </a:rPr>
              <a:t> الذي لا يُظهر قيم الغلوكوز في الوقت الفعلي.</a:t>
            </a:r>
            <a:r>
              <a:rPr lang="ar-LB" sz="1200" b="0" i="0" kern="1200" baseline="0" dirty="0">
                <a:solidFill>
                  <a:schemeClr val="tx1"/>
                </a:solidFill>
                <a:effectLst/>
                <a:latin typeface="+mn-lt"/>
                <a:ea typeface="+mn-ea"/>
                <a:cs typeface="+mn-cs"/>
              </a:rPr>
              <a:t> </a:t>
            </a:r>
            <a:endParaRPr lang="en-CA" dirty="0">
              <a:solidFill>
                <a:schemeClr val="tx1"/>
              </a:solidFill>
            </a:endParaRPr>
          </a:p>
          <a:p>
            <a:pPr algn="r" rtl="1"/>
            <a:r>
              <a:rPr lang="ar-LB" dirty="0">
                <a:solidFill>
                  <a:schemeClr val="tx1"/>
                </a:solidFill>
              </a:rPr>
              <a:t>لم </a:t>
            </a:r>
            <a:r>
              <a:rPr lang="ar-SA" dirty="0">
                <a:solidFill>
                  <a:schemeClr val="tx1"/>
                </a:solidFill>
              </a:rPr>
              <a:t>تستخدم أي معايير</a:t>
            </a:r>
            <a:r>
              <a:rPr lang="ar-LB" dirty="0">
                <a:solidFill>
                  <a:schemeClr val="tx1"/>
                </a:solidFill>
              </a:rPr>
              <a:t> </a:t>
            </a:r>
            <a:r>
              <a:rPr lang="ar-SA" dirty="0">
                <a:solidFill>
                  <a:schemeClr val="tx1"/>
                </a:solidFill>
              </a:rPr>
              <a:t>لتحديد</a:t>
            </a:r>
            <a:r>
              <a:rPr lang="ar-LB" dirty="0">
                <a:solidFill>
                  <a:schemeClr val="tx1"/>
                </a:solidFill>
              </a:rPr>
              <a:t> عدد</a:t>
            </a:r>
            <a:r>
              <a:rPr lang="ar-LB" baseline="0" dirty="0">
                <a:solidFill>
                  <a:schemeClr val="tx1"/>
                </a:solidFill>
              </a:rPr>
              <a:t> القياسات</a:t>
            </a:r>
            <a:r>
              <a:rPr lang="ar-SA" baseline="0" dirty="0">
                <a:solidFill>
                  <a:schemeClr val="tx1"/>
                </a:solidFill>
              </a:rPr>
              <a:t> الذاتية</a:t>
            </a:r>
            <a:r>
              <a:rPr lang="ar-LB" baseline="0" dirty="0">
                <a:solidFill>
                  <a:schemeClr val="tx1"/>
                </a:solidFill>
              </a:rPr>
              <a:t> اليومية </a:t>
            </a:r>
            <a:r>
              <a:rPr lang="ar-LB" sz="1200" b="0" i="0" kern="1200" baseline="0" dirty="0">
                <a:solidFill>
                  <a:schemeClr val="tx1"/>
                </a:solidFill>
                <a:effectLst/>
                <a:latin typeface="+mn-lt"/>
                <a:ea typeface="+mn-ea"/>
                <a:cs typeface="+mn-cs"/>
              </a:rPr>
              <a:t>ل</a:t>
            </a:r>
            <a:r>
              <a:rPr lang="ar-SA" sz="1200" b="0" i="0" kern="1200" baseline="0" dirty="0">
                <a:solidFill>
                  <a:schemeClr val="tx1"/>
                </a:solidFill>
                <a:effectLst/>
                <a:latin typeface="+mn-lt"/>
                <a:ea typeface="+mn-ea"/>
                <a:cs typeface="+mn-cs"/>
              </a:rPr>
              <a:t>غلوكوز</a:t>
            </a:r>
            <a:r>
              <a:rPr lang="ar-LB" sz="1200" b="0" i="0" kern="1200" baseline="0" dirty="0">
                <a:solidFill>
                  <a:schemeClr val="tx1"/>
                </a:solidFill>
                <a:effectLst/>
                <a:latin typeface="+mn-lt"/>
                <a:ea typeface="+mn-ea"/>
                <a:cs typeface="+mn-cs"/>
              </a:rPr>
              <a:t> الدم </a:t>
            </a:r>
            <a:r>
              <a:rPr lang="en-US" sz="1200" b="0" i="0" kern="1200" baseline="0" dirty="0">
                <a:solidFill>
                  <a:schemeClr val="tx1"/>
                </a:solidFill>
                <a:effectLst/>
                <a:latin typeface="+mn-lt"/>
                <a:ea typeface="+mn-ea"/>
                <a:cs typeface="+mn-cs"/>
              </a:rPr>
              <a:t>(SMBG)</a:t>
            </a:r>
            <a:r>
              <a:rPr lang="ar-LB" sz="1200" b="0" i="0" kern="1200" baseline="0" dirty="0">
                <a:solidFill>
                  <a:schemeClr val="tx1"/>
                </a:solidFill>
                <a:effectLst/>
                <a:latin typeface="+mn-lt"/>
                <a:ea typeface="+mn-ea"/>
                <a:cs typeface="+mn-cs"/>
              </a:rPr>
              <a:t> وأجهزة </a:t>
            </a:r>
            <a:r>
              <a:rPr lang="ar-SA" sz="1200" b="0" i="0" kern="1200" baseline="0" dirty="0">
                <a:solidFill>
                  <a:schemeClr val="tx1"/>
                </a:solidFill>
                <a:effectLst/>
                <a:latin typeface="+mn-lt"/>
                <a:ea typeface="+mn-ea"/>
                <a:cs typeface="+mn-cs"/>
              </a:rPr>
              <a:t>القياس</a:t>
            </a:r>
            <a:r>
              <a:rPr lang="ar-LB" sz="1200" b="0" i="0" kern="1200" baseline="0" dirty="0">
                <a:solidFill>
                  <a:schemeClr val="tx1"/>
                </a:solidFill>
                <a:effectLst/>
                <a:latin typeface="+mn-lt"/>
                <a:ea typeface="+mn-ea"/>
                <a:cs typeface="+mn-cs"/>
              </a:rPr>
              <a:t> الذاتي ل</a:t>
            </a:r>
            <a:r>
              <a:rPr lang="ar-SA" sz="1200" b="0" i="0" kern="1200" baseline="0" dirty="0">
                <a:solidFill>
                  <a:schemeClr val="tx1"/>
                </a:solidFill>
                <a:effectLst/>
                <a:latin typeface="+mn-lt"/>
                <a:ea typeface="+mn-ea"/>
                <a:cs typeface="+mn-cs"/>
              </a:rPr>
              <a:t>غلوكوز</a:t>
            </a:r>
            <a:r>
              <a:rPr lang="ar-LB" sz="1200" b="0" i="0" kern="1200" baseline="0" dirty="0">
                <a:solidFill>
                  <a:schemeClr val="tx1"/>
                </a:solidFill>
                <a:effectLst/>
                <a:latin typeface="+mn-lt"/>
                <a:ea typeface="+mn-ea"/>
                <a:cs typeface="+mn-cs"/>
              </a:rPr>
              <a:t> الدم</a:t>
            </a:r>
            <a:r>
              <a:rPr lang="en-US" sz="1200" b="0" i="0" kern="1200" baseline="0" dirty="0">
                <a:solidFill>
                  <a:schemeClr val="tx1"/>
                </a:solidFill>
                <a:effectLst/>
                <a:latin typeface="+mn-lt"/>
                <a:ea typeface="+mn-ea"/>
                <a:cs typeface="+mn-cs"/>
              </a:rPr>
              <a:t>(SMBG) </a:t>
            </a:r>
            <a:r>
              <a:rPr lang="ar-SA" sz="1200" b="0" i="0" kern="1200" baseline="0" dirty="0">
                <a:solidFill>
                  <a:schemeClr val="tx1"/>
                </a:solidFill>
                <a:effectLst/>
                <a:latin typeface="+mn-lt"/>
                <a:ea typeface="+mn-ea"/>
                <a:cs typeface="+mn-cs"/>
              </a:rPr>
              <a:t> </a:t>
            </a:r>
            <a:r>
              <a:rPr lang="ar-LB" sz="1200" b="0" i="0" kern="1200" baseline="0" dirty="0">
                <a:solidFill>
                  <a:schemeClr val="tx1"/>
                </a:solidFill>
                <a:effectLst/>
                <a:latin typeface="+mn-lt"/>
                <a:ea typeface="+mn-ea"/>
                <a:cs typeface="+mn-cs"/>
              </a:rPr>
              <a:t>بين المرضى، لمحاكاة ظروف الحياة الواقعية.</a:t>
            </a:r>
            <a:endParaRPr lang="en-GB" dirty="0">
              <a:solidFill>
                <a:schemeClr val="tx1"/>
              </a:solidFill>
            </a:endParaRPr>
          </a:p>
        </p:txBody>
      </p:sp>
      <p:sp>
        <p:nvSpPr>
          <p:cNvPr id="4" name="Slide Number Placeholder 3"/>
          <p:cNvSpPr>
            <a:spLocks noGrp="1"/>
          </p:cNvSpPr>
          <p:nvPr>
            <p:ph type="sldNum" sz="quarter" idx="10"/>
          </p:nvPr>
        </p:nvSpPr>
        <p:spPr/>
        <p:txBody>
          <a:bodyPr/>
          <a:lstStyle/>
          <a:p>
            <a:fld id="{0D4F629A-EA1C-443A-9752-1441F7277F7F}" type="slidenum">
              <a:rPr lang="en-US" smtClean="0"/>
              <a:pPr/>
              <a:t>57</a:t>
            </a:fld>
            <a:endParaRPr lang="en-US" dirty="0"/>
          </a:p>
        </p:txBody>
      </p:sp>
    </p:spTree>
    <p:extLst>
      <p:ext uri="{BB962C8B-B14F-4D97-AF65-F5344CB8AC3E}">
        <p14:creationId xmlns:p14="http://schemas.microsoft.com/office/powerpoint/2010/main" val="25454926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4F629A-EA1C-443A-9752-1441F7277F7F}" type="slidenum">
              <a:rPr lang="en-US" smtClean="0"/>
              <a:pPr/>
              <a:t>58</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4F629A-EA1C-443A-9752-1441F7277F7F}" type="slidenum">
              <a:rPr lang="en-US" smtClean="0"/>
              <a:pPr/>
              <a:t>59</a:t>
            </a:fld>
            <a:endParaRPr lang="en-US" dirty="0"/>
          </a:p>
        </p:txBody>
      </p:sp>
    </p:spTree>
    <p:extLst>
      <p:ext uri="{BB962C8B-B14F-4D97-AF65-F5344CB8AC3E}">
        <p14:creationId xmlns:p14="http://schemas.microsoft.com/office/powerpoint/2010/main" val="3355025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B5E6FD3C-18ED-4BEC-9ECA-2B9CA815A96B}" type="slidenum">
              <a:rPr lang="da-DK" smtClean="0"/>
              <a:pPr/>
              <a:t>6</a:t>
            </a:fld>
            <a:endParaRPr lang="da-DK"/>
          </a:p>
        </p:txBody>
      </p:sp>
    </p:spTree>
    <p:extLst>
      <p:ext uri="{BB962C8B-B14F-4D97-AF65-F5344CB8AC3E}">
        <p14:creationId xmlns:p14="http://schemas.microsoft.com/office/powerpoint/2010/main" val="532246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385037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pPr algn="r" rtl="1"/>
            <a:r>
              <a:rPr lang="ar-LB" b="0" u="none" dirty="0">
                <a:solidFill>
                  <a:schemeClr val="tx1"/>
                </a:solidFill>
              </a:rPr>
              <a:t>تمت حيازة هذه البيانات حول المستويات</a:t>
            </a:r>
            <a:r>
              <a:rPr lang="ar-LB" b="0" u="none" baseline="0" dirty="0">
                <a:solidFill>
                  <a:schemeClr val="tx1"/>
                </a:solidFill>
              </a:rPr>
              <a:t> التي تبدأ فيها الاستجابات لهبوط تركيز غلوكوز البلازما من خلال إحداث نقص مضبوط وبطيء الانحدار للسكر في الدم باستخدام تقنية تثبيت الأنسولين. وتم إنشاء فرط الأنسولين</a:t>
            </a:r>
            <a:r>
              <a:rPr lang="ar-SA" b="0" u="none" baseline="0" dirty="0">
                <a:solidFill>
                  <a:schemeClr val="tx1"/>
                </a:solidFill>
              </a:rPr>
              <a:t> في الدم</a:t>
            </a:r>
            <a:r>
              <a:rPr lang="ar-LB" b="0" u="none" baseline="0" dirty="0">
                <a:solidFill>
                  <a:schemeClr val="tx1"/>
                </a:solidFill>
              </a:rPr>
              <a:t> من خلال الحقن الوريدي للأنسولين، و</a:t>
            </a:r>
            <a:r>
              <a:rPr lang="ar-SA" b="0" u="none" baseline="0" dirty="0">
                <a:solidFill>
                  <a:schemeClr val="tx1"/>
                </a:solidFill>
              </a:rPr>
              <a:t>بواسطة </a:t>
            </a:r>
            <a:r>
              <a:rPr lang="ar-LB" b="0" u="none" baseline="0" dirty="0">
                <a:solidFill>
                  <a:schemeClr val="tx1"/>
                </a:solidFill>
              </a:rPr>
              <a:t>صورة الغلوكوز </a:t>
            </a:r>
            <a:r>
              <a:rPr lang="ar-SA" b="0" u="none" baseline="0" dirty="0">
                <a:solidFill>
                  <a:schemeClr val="tx1"/>
                </a:solidFill>
              </a:rPr>
              <a:t>التي أنشأها الباحث </a:t>
            </a:r>
            <a:r>
              <a:rPr lang="ar-LB" b="0" u="none" baseline="0" dirty="0">
                <a:solidFill>
                  <a:schemeClr val="tx1"/>
                </a:solidFill>
              </a:rPr>
              <a:t>باستخدام قياسات متواترة لغلوكوز البلازما </a:t>
            </a:r>
            <a:r>
              <a:rPr lang="ar-SA" b="0" u="none" baseline="0" dirty="0">
                <a:solidFill>
                  <a:schemeClr val="tx1"/>
                </a:solidFill>
              </a:rPr>
              <a:t>بجانب سرير متلقي العلاج </a:t>
            </a:r>
            <a:r>
              <a:rPr lang="ar-LB" b="0" u="none" baseline="0" dirty="0">
                <a:solidFill>
                  <a:schemeClr val="tx1"/>
                </a:solidFill>
              </a:rPr>
              <a:t>و</a:t>
            </a:r>
            <a:r>
              <a:rPr lang="ar-SA" b="0" u="none" baseline="0" dirty="0">
                <a:solidFill>
                  <a:schemeClr val="tx1"/>
                </a:solidFill>
              </a:rPr>
              <a:t>من خلال الحقن الوريدي</a:t>
            </a:r>
            <a:r>
              <a:rPr lang="ar-LB" b="0" u="none" baseline="0" dirty="0">
                <a:solidFill>
                  <a:schemeClr val="tx1"/>
                </a:solidFill>
              </a:rPr>
              <a:t> </a:t>
            </a:r>
            <a:r>
              <a:rPr lang="ar-SA" b="0" u="none" baseline="0" dirty="0">
                <a:solidFill>
                  <a:schemeClr val="tx1"/>
                </a:solidFill>
              </a:rPr>
              <a:t>للغلوكوز </a:t>
            </a:r>
            <a:r>
              <a:rPr lang="ar-LB" b="0" u="none" baseline="0" dirty="0">
                <a:solidFill>
                  <a:schemeClr val="tx1"/>
                </a:solidFill>
              </a:rPr>
              <a:t>القابل للتعديل.</a:t>
            </a:r>
            <a:r>
              <a:rPr lang="ar-LB" b="0" u="none" baseline="30000" dirty="0">
                <a:solidFill>
                  <a:schemeClr val="tx1"/>
                </a:solidFill>
              </a:rPr>
              <a:t>1،2</a:t>
            </a:r>
            <a:r>
              <a:rPr lang="ar-LB" b="0" u="none" baseline="0" dirty="0">
                <a:solidFill>
                  <a:schemeClr val="tx1"/>
                </a:solidFill>
              </a:rPr>
              <a:t> وقد يحدث خلل معرفي أو غيبوبة عند الوصول إلى مستويات أعلى من الغلوكوز. </a:t>
            </a:r>
            <a:endParaRPr lang="da-DK" b="0" u="none" baseline="30000" dirty="0">
              <a:solidFill>
                <a:schemeClr val="tx1"/>
              </a:solidFill>
            </a:endParaRPr>
          </a:p>
          <a:p>
            <a:pPr algn="r" rtl="1"/>
            <a:endParaRPr lang="da-DK" b="0" u="none" baseline="30000" dirty="0">
              <a:solidFill>
                <a:schemeClr val="tx1"/>
              </a:solidFill>
            </a:endParaRPr>
          </a:p>
          <a:p>
            <a:pPr algn="r" rtl="1"/>
            <a:r>
              <a:rPr lang="en-GB" b="0" u="none" dirty="0">
                <a:solidFill>
                  <a:schemeClr val="tx1"/>
                </a:solidFill>
              </a:rPr>
              <a:t>1. Amiel SA et al. </a:t>
            </a:r>
            <a:r>
              <a:rPr lang="en-GB" b="0" i="1" u="none" dirty="0">
                <a:solidFill>
                  <a:schemeClr val="tx1"/>
                </a:solidFill>
              </a:rPr>
              <a:t>Diabetes </a:t>
            </a:r>
            <a:r>
              <a:rPr lang="en-GB" b="0" u="none" dirty="0">
                <a:solidFill>
                  <a:schemeClr val="tx1"/>
                </a:solidFill>
              </a:rPr>
              <a:t>1987;36:518–22; </a:t>
            </a:r>
          </a:p>
          <a:p>
            <a:pPr algn="r" rtl="1"/>
            <a:r>
              <a:rPr lang="en-GB" b="0" u="none" dirty="0">
                <a:solidFill>
                  <a:schemeClr val="tx1"/>
                </a:solidFill>
              </a:rPr>
              <a:t>2. Mitrakou A et al. </a:t>
            </a:r>
            <a:r>
              <a:rPr lang="en-GB" b="0" i="1" u="none" dirty="0">
                <a:solidFill>
                  <a:schemeClr val="tx1"/>
                </a:solidFill>
              </a:rPr>
              <a:t>Am J Physiol</a:t>
            </a:r>
            <a:r>
              <a:rPr lang="en-GB" b="0" u="none" dirty="0">
                <a:solidFill>
                  <a:schemeClr val="tx1"/>
                </a:solidFill>
              </a:rPr>
              <a:t> 1991;260:E67–74.</a:t>
            </a:r>
            <a:endParaRPr lang="da-DK" b="0" u="none" dirty="0">
              <a:solidFill>
                <a:schemeClr val="tx1"/>
              </a:solidFill>
            </a:endParaRPr>
          </a:p>
        </p:txBody>
      </p:sp>
      <p:sp>
        <p:nvSpPr>
          <p:cNvPr id="4" name="Pladsholder til diasnummer 3"/>
          <p:cNvSpPr>
            <a:spLocks noGrp="1"/>
          </p:cNvSpPr>
          <p:nvPr>
            <p:ph type="sldNum" sz="quarter" idx="10"/>
          </p:nvPr>
        </p:nvSpPr>
        <p:spPr/>
        <p:txBody>
          <a:bodyPr/>
          <a:lstStyle/>
          <a:p>
            <a:fld id="{B5E6FD3C-18ED-4BEC-9ECA-2B9CA815A96B}" type="slidenum">
              <a:rPr lang="da-DK" smtClean="0"/>
              <a:pPr/>
              <a:t>8</a:t>
            </a:fld>
            <a:endParaRPr lang="da-DK"/>
          </a:p>
        </p:txBody>
      </p:sp>
    </p:spTree>
    <p:extLst>
      <p:ext uri="{BB962C8B-B14F-4D97-AF65-F5344CB8AC3E}">
        <p14:creationId xmlns:p14="http://schemas.microsoft.com/office/powerpoint/2010/main" val="3070042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pPr algn="r" rtl="1"/>
            <a:r>
              <a:rPr lang="ar-LB" b="0" u="none" baseline="0" dirty="0">
                <a:solidFill>
                  <a:schemeClr val="tx1"/>
                </a:solidFill>
              </a:rPr>
              <a:t>في السكري الذي يتم علاجه بالأنسولين، يتم فقدان القدرة على </a:t>
            </a:r>
            <a:r>
              <a:rPr lang="ar-SA" b="0" u="none" baseline="0" dirty="0">
                <a:solidFill>
                  <a:schemeClr val="tx1"/>
                </a:solidFill>
              </a:rPr>
              <a:t>خفض مستوى</a:t>
            </a:r>
            <a:r>
              <a:rPr lang="ar-LB" b="0" u="none" baseline="0" dirty="0">
                <a:solidFill>
                  <a:schemeClr val="tx1"/>
                </a:solidFill>
              </a:rPr>
              <a:t> الأنسولين </a:t>
            </a:r>
            <a:r>
              <a:rPr lang="ar-SA" b="0" u="none" baseline="0" dirty="0">
                <a:solidFill>
                  <a:schemeClr val="tx1"/>
                </a:solidFill>
              </a:rPr>
              <a:t>في الدورة الدموية</a:t>
            </a:r>
            <a:r>
              <a:rPr lang="ar-LB" b="0" u="none" baseline="0" dirty="0">
                <a:solidFill>
                  <a:schemeClr val="tx1"/>
                </a:solidFill>
              </a:rPr>
              <a:t> استجابةً لهبوط غلوكوز البلازما. وفي سكري نقص الأنسولين، يتم فقدان القدرة على إفراز الغلوكاغون استجابةً لهبوط غلوكوز البلازما، ويُعتقَد أنّ هذه </a:t>
            </a:r>
            <a:r>
              <a:rPr lang="ar-LB" b="0" u="none" baseline="0" dirty="0" err="1">
                <a:solidFill>
                  <a:schemeClr val="tx1"/>
                </a:solidFill>
              </a:rPr>
              <a:t>ال</a:t>
            </a:r>
            <a:r>
              <a:rPr lang="ar-SA" b="0" u="none" baseline="0" dirty="0">
                <a:solidFill>
                  <a:schemeClr val="tx1"/>
                </a:solidFill>
              </a:rPr>
              <a:t>حالة</a:t>
            </a:r>
            <a:r>
              <a:rPr lang="ar-LB" b="0" u="none" baseline="0" dirty="0">
                <a:solidFill>
                  <a:schemeClr val="tx1"/>
                </a:solidFill>
              </a:rPr>
              <a:t> مرتبطة بفقدان الإشارة إلى </a:t>
            </a:r>
            <a:r>
              <a:rPr lang="ar-SA" b="0" u="none" baseline="0" dirty="0">
                <a:solidFill>
                  <a:schemeClr val="tx1"/>
                </a:solidFill>
              </a:rPr>
              <a:t>انخفاض</a:t>
            </a:r>
            <a:r>
              <a:rPr lang="ar-LB" b="0" u="none" baseline="0" dirty="0">
                <a:solidFill>
                  <a:schemeClr val="tx1"/>
                </a:solidFill>
              </a:rPr>
              <a:t> إفراز الأنسولين من خلية بيتا إلى خلية ألفا المفرِزة للغلوكاغون. وبالتالي، يصبح الخط الأول للدفاع هو الأدرينالين والاستجابات الودية و</a:t>
            </a:r>
            <a:r>
              <a:rPr lang="ar-SA" b="0" u="none" baseline="0" dirty="0">
                <a:solidFill>
                  <a:schemeClr val="tx1"/>
                </a:solidFill>
              </a:rPr>
              <a:t>تطوير</a:t>
            </a:r>
            <a:r>
              <a:rPr lang="ar-LB" b="0" u="none" baseline="0" dirty="0">
                <a:solidFill>
                  <a:schemeClr val="tx1"/>
                </a:solidFill>
              </a:rPr>
              <a:t> و</a:t>
            </a:r>
            <a:r>
              <a:rPr lang="ar-SA" b="0" u="none" baseline="0" dirty="0">
                <a:solidFill>
                  <a:schemeClr val="tx1"/>
                </a:solidFill>
              </a:rPr>
              <a:t>إدراك</a:t>
            </a:r>
            <a:r>
              <a:rPr lang="ar-LB" b="0" u="none" baseline="0" dirty="0">
                <a:solidFill>
                  <a:schemeClr val="tx1"/>
                </a:solidFill>
              </a:rPr>
              <a:t> أعراض نقص السكر في الدم المرتبطة بتنشيط الجهاز </a:t>
            </a:r>
            <a:r>
              <a:rPr lang="ar-SA" b="0" u="none" baseline="0" dirty="0">
                <a:solidFill>
                  <a:schemeClr val="tx1"/>
                </a:solidFill>
              </a:rPr>
              <a:t>العصبي </a:t>
            </a:r>
            <a:r>
              <a:rPr lang="ar-LB" b="0" u="none" baseline="0" dirty="0">
                <a:solidFill>
                  <a:schemeClr val="tx1"/>
                </a:solidFill>
              </a:rPr>
              <a:t>المستقل. ويمكن كشف الاعتلال المعرفي في الفحص الرسمي مع هبوط تركيز غلوكوز البلازما إلى ما دون 3 مليمول/ل (54 ملغم/دل). وتم اكتشاف ذلك في</a:t>
            </a:r>
            <a:r>
              <a:rPr lang="ar-SA" b="0" u="none" baseline="0" dirty="0">
                <a:solidFill>
                  <a:schemeClr val="tx1"/>
                </a:solidFill>
              </a:rPr>
              <a:t> حالات</a:t>
            </a:r>
            <a:r>
              <a:rPr lang="ar-LB" b="0" u="none" baseline="0" dirty="0">
                <a:solidFill>
                  <a:schemeClr val="tx1"/>
                </a:solidFill>
              </a:rPr>
              <a:t> النقص التجريبي للسكر في الدم وفي </a:t>
            </a:r>
            <a:r>
              <a:rPr lang="ar-SA" b="0" u="none" baseline="0" dirty="0">
                <a:solidFill>
                  <a:schemeClr val="tx1"/>
                </a:solidFill>
              </a:rPr>
              <a:t>حالات </a:t>
            </a:r>
            <a:r>
              <a:rPr lang="ar-LB" b="0" u="none" baseline="0" dirty="0">
                <a:solidFill>
                  <a:schemeClr val="tx1"/>
                </a:solidFill>
              </a:rPr>
              <a:t>نقص سكر الدم لدى الأفراد الذين</a:t>
            </a:r>
            <a:r>
              <a:rPr lang="ar-SA" b="0" u="none" baseline="0" dirty="0">
                <a:solidFill>
                  <a:schemeClr val="tx1"/>
                </a:solidFill>
              </a:rPr>
              <a:t> يعيشون حياتهم بحرية</a:t>
            </a:r>
            <a:r>
              <a:rPr lang="ar-LB" b="0" u="none" baseline="0" dirty="0">
                <a:solidFill>
                  <a:schemeClr val="tx1"/>
                </a:solidFill>
              </a:rPr>
              <a:t> </a:t>
            </a:r>
            <a:r>
              <a:rPr lang="ar-SA" b="0" u="none" baseline="0" dirty="0">
                <a:solidFill>
                  <a:schemeClr val="tx1"/>
                </a:solidFill>
              </a:rPr>
              <a:t>و</a:t>
            </a:r>
            <a:r>
              <a:rPr lang="ar-LB" b="0" u="none" baseline="0" dirty="0">
                <a:solidFill>
                  <a:schemeClr val="tx1"/>
                </a:solidFill>
              </a:rPr>
              <a:t>يعانون من سكري النمط الأول.</a:t>
            </a:r>
            <a:r>
              <a:rPr lang="da-DK" b="0" u="none" baseline="0" dirty="0">
                <a:solidFill>
                  <a:schemeClr val="tx1"/>
                </a:solidFill>
              </a:rPr>
              <a:t> </a:t>
            </a:r>
            <a:endParaRPr lang="da-DK" b="0" u="none" dirty="0">
              <a:solidFill>
                <a:schemeClr val="tx1"/>
              </a:solidFill>
            </a:endParaRPr>
          </a:p>
        </p:txBody>
      </p:sp>
      <p:sp>
        <p:nvSpPr>
          <p:cNvPr id="4" name="Pladsholder til diasnummer 3"/>
          <p:cNvSpPr>
            <a:spLocks noGrp="1"/>
          </p:cNvSpPr>
          <p:nvPr>
            <p:ph type="sldNum" sz="quarter" idx="10"/>
          </p:nvPr>
        </p:nvSpPr>
        <p:spPr/>
        <p:txBody>
          <a:bodyPr/>
          <a:lstStyle/>
          <a:p>
            <a:fld id="{B5E6FD3C-18ED-4BEC-9ECA-2B9CA815A96B}" type="slidenum">
              <a:rPr lang="da-DK" smtClean="0"/>
              <a:pPr/>
              <a:t>9</a:t>
            </a:fld>
            <a:endParaRPr lang="da-DK"/>
          </a:p>
        </p:txBody>
      </p:sp>
    </p:spTree>
    <p:extLst>
      <p:ext uri="{BB962C8B-B14F-4D97-AF65-F5344CB8AC3E}">
        <p14:creationId xmlns:p14="http://schemas.microsoft.com/office/powerpoint/2010/main" val="688863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85B10DA-188D-40D7-A730-9AF98F7E4548}"/>
              </a:ext>
            </a:extLst>
          </p:cNvPr>
          <p:cNvSpPr>
            <a:spLocks noGrp="1"/>
          </p:cNvSpPr>
          <p:nvPr>
            <p:ph type="body" sz="quarter" idx="10"/>
          </p:nvPr>
        </p:nvSpPr>
        <p:spPr>
          <a:xfrm>
            <a:off x="304800" y="4520803"/>
            <a:ext cx="8529638" cy="461963"/>
          </a:xfrm>
        </p:spPr>
        <p:txBody>
          <a:bodyPr lIns="0" tIns="0" rIns="0" bIns="0" anchor="b"/>
          <a:lstStyle>
            <a:lvl1pPr marL="0" indent="0">
              <a:buNone/>
              <a:defRPr sz="750"/>
            </a:lvl1pPr>
            <a:lvl2pPr marL="457189" indent="0">
              <a:buNone/>
              <a:defRPr sz="600"/>
            </a:lvl2pPr>
            <a:lvl3pPr marL="914378" indent="0">
              <a:buNone/>
              <a:defRPr sz="600"/>
            </a:lvl3pPr>
            <a:lvl4pPr marL="1371566" indent="0">
              <a:buNone/>
              <a:defRPr sz="600"/>
            </a:lvl4pPr>
            <a:lvl5pPr marL="1828754" indent="0">
              <a:buFont typeface="Arial" panose="020B0604020202020204" pitchFamily="34" charset="0"/>
              <a:buNone/>
              <a:defRPr sz="600"/>
            </a:lvl5pPr>
          </a:lstStyle>
          <a:p>
            <a:pPr lvl="0"/>
            <a:endParaRPr lang="en-GB"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895350"/>
            <a:ext cx="8382000" cy="3625454"/>
          </a:xfrm>
        </p:spPr>
        <p:txBody>
          <a:bodyPr/>
          <a:lstStyle>
            <a:lvl5pPr>
              <a:defRPr sz="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380744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895351"/>
            <a:ext cx="5111750" cy="3625454"/>
          </a:xfrm>
        </p:spPr>
        <p:txBody>
          <a:bodyPr/>
          <a:lstStyle>
            <a:lvl1pPr>
              <a:defRPr sz="1600"/>
            </a:lvl1pPr>
            <a:lvl2pPr>
              <a:defRPr sz="1400"/>
            </a:lvl2pPr>
            <a:lvl3pPr>
              <a:defRPr sz="1200"/>
            </a:lvl3pPr>
            <a:lvl4pPr>
              <a:defRPr sz="1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3"/>
          <p:cNvSpPr>
            <a:spLocks noGrp="1"/>
          </p:cNvSpPr>
          <p:nvPr>
            <p:ph type="body" sz="half" idx="2"/>
          </p:nvPr>
        </p:nvSpPr>
        <p:spPr>
          <a:xfrm>
            <a:off x="304803" y="895351"/>
            <a:ext cx="3160714" cy="3625454"/>
          </a:xfrm>
        </p:spPr>
        <p:txBody>
          <a:bodyPr>
            <a:normAutofit/>
          </a:bodyPr>
          <a:lstStyle>
            <a:lvl1pPr marL="0" indent="0">
              <a:buNone/>
              <a:defRPr sz="2000">
                <a:solidFill>
                  <a:srgbClr val="D22027"/>
                </a:solidFill>
              </a:defRPr>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dirty="0"/>
              <a:t>Click to edit Master text styles</a:t>
            </a:r>
          </a:p>
        </p:txBody>
      </p:sp>
      <p:sp>
        <p:nvSpPr>
          <p:cNvPr id="8" name="Title 1"/>
          <p:cNvSpPr>
            <a:spLocks noGrp="1"/>
          </p:cNvSpPr>
          <p:nvPr>
            <p:ph type="title"/>
          </p:nvPr>
        </p:nvSpPr>
        <p:spPr>
          <a:xfrm>
            <a:off x="304800" y="133352"/>
            <a:ext cx="8229600" cy="308371"/>
          </a:xfrm>
        </p:spPr>
        <p:txBody>
          <a:bodyPr/>
          <a:lstStyle/>
          <a:p>
            <a:r>
              <a:rPr lang="en-US" dirty="0"/>
              <a:t>Click to edit Master title style</a:t>
            </a:r>
          </a:p>
        </p:txBody>
      </p:sp>
      <p:sp>
        <p:nvSpPr>
          <p:cNvPr id="5" name="Text Placeholder 5">
            <a:extLst>
              <a:ext uri="{FF2B5EF4-FFF2-40B4-BE49-F238E27FC236}">
                <a16:creationId xmlns:a16="http://schemas.microsoft.com/office/drawing/2014/main" id="{98489B13-ADB5-4C0A-87F0-3E74F06EE5E3}"/>
              </a:ext>
            </a:extLst>
          </p:cNvPr>
          <p:cNvSpPr>
            <a:spLocks noGrp="1"/>
          </p:cNvSpPr>
          <p:nvPr>
            <p:ph type="body" sz="quarter" idx="10"/>
          </p:nvPr>
        </p:nvSpPr>
        <p:spPr>
          <a:xfrm>
            <a:off x="304801" y="4520804"/>
            <a:ext cx="8529638" cy="461963"/>
          </a:xfrm>
        </p:spPr>
        <p:txBody>
          <a:bodyPr lIns="0" tIns="0" rIns="0" bIns="0" anchor="b"/>
          <a:lstStyle>
            <a:lvl1pPr marL="0" indent="0">
              <a:buNone/>
              <a:defRPr sz="750"/>
            </a:lvl1pPr>
            <a:lvl2pPr marL="457178" indent="0">
              <a:buNone/>
              <a:defRPr sz="600"/>
            </a:lvl2pPr>
            <a:lvl3pPr marL="914355" indent="0">
              <a:buNone/>
              <a:defRPr sz="600"/>
            </a:lvl3pPr>
            <a:lvl4pPr marL="1371532" indent="0">
              <a:buNone/>
              <a:defRPr sz="600"/>
            </a:lvl4pPr>
            <a:lvl5pPr marL="1828709" indent="0">
              <a:buFont typeface="Arial" panose="020B0604020202020204" pitchFamily="34" charset="0"/>
              <a:buNone/>
              <a:defRPr sz="600"/>
            </a:lvl5pPr>
          </a:lstStyle>
          <a:p>
            <a:pPr lvl="0"/>
            <a:endParaRPr lang="en-GB" dirty="0"/>
          </a:p>
        </p:txBody>
      </p:sp>
    </p:spTree>
    <p:extLst>
      <p:ext uri="{BB962C8B-B14F-4D97-AF65-F5344CB8AC3E}">
        <p14:creationId xmlns:p14="http://schemas.microsoft.com/office/powerpoint/2010/main" val="1135690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1524000" y="1733550"/>
            <a:ext cx="5867400" cy="1295400"/>
          </a:xfrm>
        </p:spPr>
        <p:txBody>
          <a:bodyPr>
            <a:noAutofit/>
          </a:bodyPr>
          <a:lstStyle>
            <a:lvl1pPr marL="0" indent="0">
              <a:buNone/>
              <a:defRPr sz="2400" b="1">
                <a:solidFill>
                  <a:schemeClr val="bg1"/>
                </a:solidFill>
              </a:defRPr>
            </a:lvl1pPr>
          </a:lstStyle>
          <a:p>
            <a:pPr lvl="0"/>
            <a:r>
              <a:rPr lang="en-US" dirty="0"/>
              <a:t>Click to add title </a:t>
            </a:r>
          </a:p>
        </p:txBody>
      </p:sp>
      <p:sp>
        <p:nvSpPr>
          <p:cNvPr id="10" name="Text Placeholder 9"/>
          <p:cNvSpPr>
            <a:spLocks noGrp="1"/>
          </p:cNvSpPr>
          <p:nvPr>
            <p:ph type="body" sz="quarter" idx="11" hasCustomPrompt="1"/>
          </p:nvPr>
        </p:nvSpPr>
        <p:spPr>
          <a:xfrm>
            <a:off x="1524000" y="3105150"/>
            <a:ext cx="5867400" cy="533400"/>
          </a:xfrm>
        </p:spPr>
        <p:txBody>
          <a:bodyPr>
            <a:noAutofit/>
          </a:bodyPr>
          <a:lstStyle>
            <a:lvl1pPr marL="0" indent="0">
              <a:buNone/>
              <a:defRPr sz="1800">
                <a:solidFill>
                  <a:schemeClr val="bg1"/>
                </a:solidFill>
              </a:defRPr>
            </a:lvl1pPr>
            <a:lvl2pPr marL="457178" indent="0">
              <a:buNone/>
              <a:defRPr/>
            </a:lvl2pPr>
            <a:lvl3pPr marL="914355" indent="0">
              <a:buNone/>
              <a:defRPr/>
            </a:lvl3pPr>
            <a:lvl4pPr marL="1371532" indent="0">
              <a:buNone/>
              <a:defRPr/>
            </a:lvl4pPr>
          </a:lstStyle>
          <a:p>
            <a:pPr lvl="0"/>
            <a:r>
              <a:rPr lang="en-US" dirty="0"/>
              <a:t>Click to edit Master text styles</a:t>
            </a:r>
          </a:p>
        </p:txBody>
      </p:sp>
    </p:spTree>
    <p:extLst>
      <p:ext uri="{BB962C8B-B14F-4D97-AF65-F5344CB8AC3E}">
        <p14:creationId xmlns:p14="http://schemas.microsoft.com/office/powerpoint/2010/main" val="21009991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1677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5">
            <a:extLst>
              <a:ext uri="{FF2B5EF4-FFF2-40B4-BE49-F238E27FC236}">
                <a16:creationId xmlns:a16="http://schemas.microsoft.com/office/drawing/2014/main" id="{39524984-F360-47C1-8E95-A65E83CC7AB4}"/>
              </a:ext>
            </a:extLst>
          </p:cNvPr>
          <p:cNvSpPr>
            <a:spLocks noGrp="1"/>
          </p:cNvSpPr>
          <p:nvPr>
            <p:ph type="body" sz="quarter" idx="10"/>
          </p:nvPr>
        </p:nvSpPr>
        <p:spPr>
          <a:xfrm>
            <a:off x="304800" y="4520803"/>
            <a:ext cx="8529638" cy="461963"/>
          </a:xfrm>
        </p:spPr>
        <p:txBody>
          <a:bodyPr lIns="0" tIns="0" rIns="0" bIns="0" anchor="b"/>
          <a:lstStyle>
            <a:lvl1pPr marL="0" indent="0">
              <a:buNone/>
              <a:defRPr sz="750"/>
            </a:lvl1pPr>
            <a:lvl2pPr marL="457189" indent="0">
              <a:buNone/>
              <a:defRPr sz="600"/>
            </a:lvl2pPr>
            <a:lvl3pPr marL="914378" indent="0">
              <a:buNone/>
              <a:defRPr sz="600"/>
            </a:lvl3pPr>
            <a:lvl4pPr marL="1371566" indent="0">
              <a:buNone/>
              <a:defRPr sz="600"/>
            </a:lvl4pPr>
            <a:lvl5pPr marL="1828754" indent="0">
              <a:buFont typeface="Arial" panose="020B0604020202020204" pitchFamily="34" charset="0"/>
              <a:buNone/>
              <a:defRPr sz="600"/>
            </a:lvl5pPr>
          </a:lstStyle>
          <a:p>
            <a:pPr lvl="0"/>
            <a:endParaRPr lang="en-GB" dirty="0"/>
          </a:p>
        </p:txBody>
      </p:sp>
    </p:spTree>
    <p:extLst>
      <p:ext uri="{BB962C8B-B14F-4D97-AF65-F5344CB8AC3E}">
        <p14:creationId xmlns:p14="http://schemas.microsoft.com/office/powerpoint/2010/main" val="3494514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04800" y="900114"/>
            <a:ext cx="4191000" cy="3620690"/>
          </a:xfrm>
        </p:spPr>
        <p:txBody>
          <a:bodyPr/>
          <a:lstStyle>
            <a:lvl1pPr>
              <a:defRPr sz="1600"/>
            </a:lvl1pPr>
            <a:lvl2pPr>
              <a:defRPr sz="1400"/>
            </a:lvl2pPr>
            <a:lvl3pPr>
              <a:defRPr sz="1200"/>
            </a:lvl3pPr>
            <a:lvl4pPr>
              <a:defRPr sz="1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p:nvPr>
        </p:nvSpPr>
        <p:spPr>
          <a:xfrm>
            <a:off x="4648200" y="900113"/>
            <a:ext cx="4038600" cy="3620691"/>
          </a:xfrm>
        </p:spPr>
        <p:txBody>
          <a:bodyPr/>
          <a:lstStyle>
            <a:lvl1pPr>
              <a:defRPr sz="1600"/>
            </a:lvl1pPr>
            <a:lvl2pPr>
              <a:defRPr sz="1400"/>
            </a:lvl2pPr>
            <a:lvl3pPr>
              <a:defRPr sz="1200"/>
            </a:lvl3pPr>
            <a:lvl4pPr>
              <a:defRPr sz="1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5">
            <a:extLst>
              <a:ext uri="{FF2B5EF4-FFF2-40B4-BE49-F238E27FC236}">
                <a16:creationId xmlns:a16="http://schemas.microsoft.com/office/drawing/2014/main" id="{E607DBC8-568E-44D7-BEF9-9A29B2C6468C}"/>
              </a:ext>
            </a:extLst>
          </p:cNvPr>
          <p:cNvSpPr>
            <a:spLocks noGrp="1"/>
          </p:cNvSpPr>
          <p:nvPr>
            <p:ph type="body" sz="quarter" idx="10"/>
          </p:nvPr>
        </p:nvSpPr>
        <p:spPr>
          <a:xfrm>
            <a:off x="304800" y="4520803"/>
            <a:ext cx="8529638" cy="461963"/>
          </a:xfrm>
        </p:spPr>
        <p:txBody>
          <a:bodyPr lIns="0" tIns="0" rIns="0" bIns="0" anchor="b"/>
          <a:lstStyle>
            <a:lvl1pPr marL="0" indent="0">
              <a:buNone/>
              <a:defRPr sz="750"/>
            </a:lvl1pPr>
            <a:lvl2pPr marL="457189" indent="0">
              <a:buNone/>
              <a:defRPr sz="600"/>
            </a:lvl2pPr>
            <a:lvl3pPr marL="914378" indent="0">
              <a:buNone/>
              <a:defRPr sz="600"/>
            </a:lvl3pPr>
            <a:lvl4pPr marL="1371566" indent="0">
              <a:buNone/>
              <a:defRPr sz="600"/>
            </a:lvl4pPr>
            <a:lvl5pPr marL="1828754" indent="0">
              <a:buFont typeface="Arial" panose="020B0604020202020204" pitchFamily="34" charset="0"/>
              <a:buNone/>
              <a:defRPr sz="600"/>
            </a:lvl5pPr>
          </a:lstStyle>
          <a:p>
            <a:pPr lvl="0"/>
            <a:endParaRPr lang="en-GB" dirty="0"/>
          </a:p>
        </p:txBody>
      </p:sp>
    </p:spTree>
    <p:extLst>
      <p:ext uri="{BB962C8B-B14F-4D97-AF65-F5344CB8AC3E}">
        <p14:creationId xmlns:p14="http://schemas.microsoft.com/office/powerpoint/2010/main" val="2762658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895350"/>
            <a:ext cx="5111750" cy="3625454"/>
          </a:xfrm>
        </p:spPr>
        <p:txBody>
          <a:bodyPr/>
          <a:lstStyle>
            <a:lvl1pPr>
              <a:defRPr sz="1600"/>
            </a:lvl1pPr>
            <a:lvl2pPr>
              <a:defRPr sz="1400"/>
            </a:lvl2pPr>
            <a:lvl3pPr>
              <a:defRPr sz="1200"/>
            </a:lvl3pPr>
            <a:lvl4pPr>
              <a:defRPr sz="1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3"/>
          <p:cNvSpPr>
            <a:spLocks noGrp="1"/>
          </p:cNvSpPr>
          <p:nvPr>
            <p:ph type="body" sz="half" idx="2"/>
          </p:nvPr>
        </p:nvSpPr>
        <p:spPr>
          <a:xfrm>
            <a:off x="304802" y="895350"/>
            <a:ext cx="3160714" cy="3625454"/>
          </a:xfrm>
        </p:spPr>
        <p:txBody>
          <a:bodyPr>
            <a:normAutofit/>
          </a:bodyPr>
          <a:lstStyle>
            <a:lvl1pPr marL="0" indent="0">
              <a:buNone/>
              <a:defRPr sz="2000">
                <a:solidFill>
                  <a:srgbClr val="D22027"/>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dirty="0"/>
              <a:t>Click to edit Master text styles</a:t>
            </a:r>
          </a:p>
        </p:txBody>
      </p:sp>
      <p:sp>
        <p:nvSpPr>
          <p:cNvPr id="8" name="Title 1"/>
          <p:cNvSpPr>
            <a:spLocks noGrp="1"/>
          </p:cNvSpPr>
          <p:nvPr>
            <p:ph type="title"/>
          </p:nvPr>
        </p:nvSpPr>
        <p:spPr>
          <a:xfrm>
            <a:off x="304800" y="133351"/>
            <a:ext cx="8229600" cy="308371"/>
          </a:xfrm>
        </p:spPr>
        <p:txBody>
          <a:bodyPr/>
          <a:lstStyle/>
          <a:p>
            <a:r>
              <a:rPr lang="en-US" dirty="0"/>
              <a:t>Click to edit Master title style</a:t>
            </a:r>
          </a:p>
        </p:txBody>
      </p:sp>
      <p:sp>
        <p:nvSpPr>
          <p:cNvPr id="5" name="Text Placeholder 5">
            <a:extLst>
              <a:ext uri="{FF2B5EF4-FFF2-40B4-BE49-F238E27FC236}">
                <a16:creationId xmlns:a16="http://schemas.microsoft.com/office/drawing/2014/main" id="{98489B13-ADB5-4C0A-87F0-3E74F06EE5E3}"/>
              </a:ext>
            </a:extLst>
          </p:cNvPr>
          <p:cNvSpPr>
            <a:spLocks noGrp="1"/>
          </p:cNvSpPr>
          <p:nvPr>
            <p:ph type="body" sz="quarter" idx="10"/>
          </p:nvPr>
        </p:nvSpPr>
        <p:spPr>
          <a:xfrm>
            <a:off x="304800" y="4520803"/>
            <a:ext cx="8529638" cy="461963"/>
          </a:xfrm>
        </p:spPr>
        <p:txBody>
          <a:bodyPr lIns="0" tIns="0" rIns="0" bIns="0" anchor="b"/>
          <a:lstStyle>
            <a:lvl1pPr marL="0" indent="0">
              <a:buNone/>
              <a:defRPr sz="750"/>
            </a:lvl1pPr>
            <a:lvl2pPr marL="457189" indent="0">
              <a:buNone/>
              <a:defRPr sz="600"/>
            </a:lvl2pPr>
            <a:lvl3pPr marL="914378" indent="0">
              <a:buNone/>
              <a:defRPr sz="600"/>
            </a:lvl3pPr>
            <a:lvl4pPr marL="1371566" indent="0">
              <a:buNone/>
              <a:defRPr sz="600"/>
            </a:lvl4pPr>
            <a:lvl5pPr marL="1828754" indent="0">
              <a:buFont typeface="Arial" panose="020B0604020202020204" pitchFamily="34" charset="0"/>
              <a:buNone/>
              <a:defRPr sz="600"/>
            </a:lvl5pPr>
          </a:lstStyle>
          <a:p>
            <a:pPr lvl="0"/>
            <a:endParaRPr lang="en-GB" dirty="0"/>
          </a:p>
        </p:txBody>
      </p:sp>
    </p:spTree>
    <p:extLst>
      <p:ext uri="{BB962C8B-B14F-4D97-AF65-F5344CB8AC3E}">
        <p14:creationId xmlns:p14="http://schemas.microsoft.com/office/powerpoint/2010/main" val="840987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1524000" y="1733550"/>
            <a:ext cx="5867400" cy="1295400"/>
          </a:xfrm>
        </p:spPr>
        <p:txBody>
          <a:bodyPr>
            <a:noAutofit/>
          </a:bodyPr>
          <a:lstStyle>
            <a:lvl1pPr marL="0" indent="0">
              <a:buNone/>
              <a:defRPr sz="2400" b="1">
                <a:solidFill>
                  <a:schemeClr val="bg1"/>
                </a:solidFill>
              </a:defRPr>
            </a:lvl1pPr>
          </a:lstStyle>
          <a:p>
            <a:pPr lvl="0"/>
            <a:r>
              <a:rPr lang="en-US" dirty="0"/>
              <a:t>Click to add title </a:t>
            </a:r>
          </a:p>
        </p:txBody>
      </p:sp>
      <p:sp>
        <p:nvSpPr>
          <p:cNvPr id="10" name="Text Placeholder 9"/>
          <p:cNvSpPr>
            <a:spLocks noGrp="1"/>
          </p:cNvSpPr>
          <p:nvPr>
            <p:ph type="body" sz="quarter" idx="11" hasCustomPrompt="1"/>
          </p:nvPr>
        </p:nvSpPr>
        <p:spPr>
          <a:xfrm>
            <a:off x="1524000" y="3105150"/>
            <a:ext cx="5867400" cy="533400"/>
          </a:xfrm>
        </p:spPr>
        <p:txBody>
          <a:bodyPr>
            <a:noAutofit/>
          </a:bodyPr>
          <a:lstStyle>
            <a:lvl1pPr marL="0" indent="0">
              <a:buNone/>
              <a:defRPr sz="1800">
                <a:solidFill>
                  <a:schemeClr val="bg1"/>
                </a:solidFill>
              </a:defRPr>
            </a:lvl1pPr>
            <a:lvl2pPr marL="457189" indent="0">
              <a:buNone/>
              <a:defRPr/>
            </a:lvl2pPr>
            <a:lvl3pPr marL="914378" indent="0">
              <a:buNone/>
              <a:defRPr/>
            </a:lvl3pPr>
            <a:lvl4pPr marL="1371566" indent="0">
              <a:buNone/>
              <a:defRPr/>
            </a:lvl4pPr>
          </a:lstStyle>
          <a:p>
            <a:pPr lvl="0"/>
            <a:r>
              <a:rPr lang="en-US" dirty="0"/>
              <a:t>Click to edit Master text styles</a:t>
            </a:r>
          </a:p>
        </p:txBody>
      </p:sp>
    </p:spTree>
    <p:extLst>
      <p:ext uri="{BB962C8B-B14F-4D97-AF65-F5344CB8AC3E}">
        <p14:creationId xmlns:p14="http://schemas.microsoft.com/office/powerpoint/2010/main" val="2422761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201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85B10DA-188D-40D7-A730-9AF98F7E4548}"/>
              </a:ext>
            </a:extLst>
          </p:cNvPr>
          <p:cNvSpPr>
            <a:spLocks noGrp="1"/>
          </p:cNvSpPr>
          <p:nvPr>
            <p:ph type="body" sz="quarter" idx="10"/>
          </p:nvPr>
        </p:nvSpPr>
        <p:spPr>
          <a:xfrm>
            <a:off x="304801" y="4520804"/>
            <a:ext cx="8529638" cy="461963"/>
          </a:xfrm>
        </p:spPr>
        <p:txBody>
          <a:bodyPr lIns="0" tIns="0" rIns="0" bIns="0" anchor="b"/>
          <a:lstStyle>
            <a:lvl1pPr marL="0" indent="0">
              <a:buNone/>
              <a:defRPr sz="750"/>
            </a:lvl1pPr>
            <a:lvl2pPr marL="457178" indent="0">
              <a:buNone/>
              <a:defRPr sz="600"/>
            </a:lvl2pPr>
            <a:lvl3pPr marL="914355" indent="0">
              <a:buNone/>
              <a:defRPr sz="600"/>
            </a:lvl3pPr>
            <a:lvl4pPr marL="1371532" indent="0">
              <a:buNone/>
              <a:defRPr sz="600"/>
            </a:lvl4pPr>
            <a:lvl5pPr marL="1828709" indent="0">
              <a:buFont typeface="Arial" panose="020B0604020202020204" pitchFamily="34" charset="0"/>
              <a:buNone/>
              <a:defRPr sz="600"/>
            </a:lvl5pPr>
          </a:lstStyle>
          <a:p>
            <a:pPr lvl="0"/>
            <a:endParaRPr lang="en-GB"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895351"/>
            <a:ext cx="8382000" cy="3625454"/>
          </a:xfrm>
        </p:spPr>
        <p:txBody>
          <a:bodyPr/>
          <a:lstStyle>
            <a:lvl5pPr>
              <a:defRPr sz="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2737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5">
            <a:extLst>
              <a:ext uri="{FF2B5EF4-FFF2-40B4-BE49-F238E27FC236}">
                <a16:creationId xmlns:a16="http://schemas.microsoft.com/office/drawing/2014/main" id="{39524984-F360-47C1-8E95-A65E83CC7AB4}"/>
              </a:ext>
            </a:extLst>
          </p:cNvPr>
          <p:cNvSpPr>
            <a:spLocks noGrp="1"/>
          </p:cNvSpPr>
          <p:nvPr>
            <p:ph type="body" sz="quarter" idx="10"/>
          </p:nvPr>
        </p:nvSpPr>
        <p:spPr>
          <a:xfrm>
            <a:off x="304801" y="4520804"/>
            <a:ext cx="8529638" cy="461963"/>
          </a:xfrm>
        </p:spPr>
        <p:txBody>
          <a:bodyPr lIns="0" tIns="0" rIns="0" bIns="0" anchor="b"/>
          <a:lstStyle>
            <a:lvl1pPr marL="0" indent="0">
              <a:buNone/>
              <a:defRPr sz="750"/>
            </a:lvl1pPr>
            <a:lvl2pPr marL="457178" indent="0">
              <a:buNone/>
              <a:defRPr sz="600"/>
            </a:lvl2pPr>
            <a:lvl3pPr marL="914355" indent="0">
              <a:buNone/>
              <a:defRPr sz="600"/>
            </a:lvl3pPr>
            <a:lvl4pPr marL="1371532" indent="0">
              <a:buNone/>
              <a:defRPr sz="600"/>
            </a:lvl4pPr>
            <a:lvl5pPr marL="1828709" indent="0">
              <a:buFont typeface="Arial" panose="020B0604020202020204" pitchFamily="34" charset="0"/>
              <a:buNone/>
              <a:defRPr sz="600"/>
            </a:lvl5pPr>
          </a:lstStyle>
          <a:p>
            <a:pPr lvl="0"/>
            <a:endParaRPr lang="en-GB" dirty="0"/>
          </a:p>
        </p:txBody>
      </p:sp>
    </p:spTree>
    <p:extLst>
      <p:ext uri="{BB962C8B-B14F-4D97-AF65-F5344CB8AC3E}">
        <p14:creationId xmlns:p14="http://schemas.microsoft.com/office/powerpoint/2010/main" val="807166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04800" y="900114"/>
            <a:ext cx="4191000" cy="3620690"/>
          </a:xfrm>
        </p:spPr>
        <p:txBody>
          <a:bodyPr/>
          <a:lstStyle>
            <a:lvl1pPr>
              <a:defRPr sz="1600"/>
            </a:lvl1pPr>
            <a:lvl2pPr>
              <a:defRPr sz="1400"/>
            </a:lvl2pPr>
            <a:lvl3pPr>
              <a:defRPr sz="1200"/>
            </a:lvl3pPr>
            <a:lvl4pPr>
              <a:defRPr sz="1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p:nvPr>
        </p:nvSpPr>
        <p:spPr>
          <a:xfrm>
            <a:off x="4648200" y="900113"/>
            <a:ext cx="4038600" cy="3620691"/>
          </a:xfrm>
        </p:spPr>
        <p:txBody>
          <a:bodyPr/>
          <a:lstStyle>
            <a:lvl1pPr>
              <a:defRPr sz="1600"/>
            </a:lvl1pPr>
            <a:lvl2pPr>
              <a:defRPr sz="1400"/>
            </a:lvl2pPr>
            <a:lvl3pPr>
              <a:defRPr sz="1200"/>
            </a:lvl3pPr>
            <a:lvl4pPr>
              <a:defRPr sz="1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5">
            <a:extLst>
              <a:ext uri="{FF2B5EF4-FFF2-40B4-BE49-F238E27FC236}">
                <a16:creationId xmlns:a16="http://schemas.microsoft.com/office/drawing/2014/main" id="{E607DBC8-568E-44D7-BEF9-9A29B2C6468C}"/>
              </a:ext>
            </a:extLst>
          </p:cNvPr>
          <p:cNvSpPr>
            <a:spLocks noGrp="1"/>
          </p:cNvSpPr>
          <p:nvPr>
            <p:ph type="body" sz="quarter" idx="10"/>
          </p:nvPr>
        </p:nvSpPr>
        <p:spPr>
          <a:xfrm>
            <a:off x="304801" y="4520804"/>
            <a:ext cx="8529638" cy="461963"/>
          </a:xfrm>
        </p:spPr>
        <p:txBody>
          <a:bodyPr lIns="0" tIns="0" rIns="0" bIns="0" anchor="b"/>
          <a:lstStyle>
            <a:lvl1pPr marL="0" indent="0">
              <a:buNone/>
              <a:defRPr sz="750"/>
            </a:lvl1pPr>
            <a:lvl2pPr marL="457178" indent="0">
              <a:buNone/>
              <a:defRPr sz="600"/>
            </a:lvl2pPr>
            <a:lvl3pPr marL="914355" indent="0">
              <a:buNone/>
              <a:defRPr sz="600"/>
            </a:lvl3pPr>
            <a:lvl4pPr marL="1371532" indent="0">
              <a:buNone/>
              <a:defRPr sz="600"/>
            </a:lvl4pPr>
            <a:lvl5pPr marL="1828709" indent="0">
              <a:buFont typeface="Arial" panose="020B0604020202020204" pitchFamily="34" charset="0"/>
              <a:buNone/>
              <a:defRPr sz="600"/>
            </a:lvl5pPr>
          </a:lstStyle>
          <a:p>
            <a:pPr lvl="0"/>
            <a:endParaRPr lang="en-GB" dirty="0"/>
          </a:p>
        </p:txBody>
      </p:sp>
    </p:spTree>
    <p:extLst>
      <p:ext uri="{BB962C8B-B14F-4D97-AF65-F5344CB8AC3E}">
        <p14:creationId xmlns:p14="http://schemas.microsoft.com/office/powerpoint/2010/main" val="1700420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IHGS_ppt4.jpg"/>
          <p:cNvPicPr>
            <a:picLocks noChangeAspect="1"/>
          </p:cNvPicPr>
          <p:nvPr userDrawn="1"/>
        </p:nvPicPr>
        <p:blipFill>
          <a:blip r:embed="rId8"/>
          <a:stretch>
            <a:fillRect/>
          </a:stretch>
        </p:blipFill>
        <p:spPr>
          <a:xfrm>
            <a:off x="0" y="0"/>
            <a:ext cx="9220200" cy="5143500"/>
          </a:xfrm>
          <a:prstGeom prst="rect">
            <a:avLst/>
          </a:prstGeom>
        </p:spPr>
      </p:pic>
      <p:sp>
        <p:nvSpPr>
          <p:cNvPr id="2" name="Title Placeholder 1"/>
          <p:cNvSpPr>
            <a:spLocks noGrp="1"/>
          </p:cNvSpPr>
          <p:nvPr>
            <p:ph type="title"/>
          </p:nvPr>
        </p:nvSpPr>
        <p:spPr>
          <a:xfrm>
            <a:off x="304800" y="133351"/>
            <a:ext cx="8229600" cy="308371"/>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304800" y="895350"/>
            <a:ext cx="8382000" cy="373380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48615054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Lst>
  <p:txStyles>
    <p:titleStyle>
      <a:lvl1pPr algn="l" defTabSz="457189" rtl="0" eaLnBrk="1" latinLnBrk="0" hangingPunct="1">
        <a:spcBef>
          <a:spcPct val="0"/>
        </a:spcBef>
        <a:buNone/>
        <a:defRPr sz="2000" b="1" kern="1200">
          <a:solidFill>
            <a:schemeClr val="bg1"/>
          </a:solidFill>
          <a:latin typeface="Calibri"/>
          <a:ea typeface="+mj-ea"/>
          <a:cs typeface="Calibri"/>
        </a:defRPr>
      </a:lvl1pPr>
    </p:titleStyle>
    <p:bodyStyle>
      <a:lvl1pPr marL="342892" indent="-342892" algn="l" defTabSz="457189" rtl="0" eaLnBrk="1" latinLnBrk="0" hangingPunct="1">
        <a:spcBef>
          <a:spcPct val="20000"/>
        </a:spcBef>
        <a:buClr>
          <a:srgbClr val="D22027"/>
        </a:buClr>
        <a:buFont typeface="Arial"/>
        <a:buChar char="•"/>
        <a:defRPr sz="1600" kern="1200">
          <a:solidFill>
            <a:srgbClr val="4D4D4F"/>
          </a:solidFill>
          <a:latin typeface="Calibri"/>
          <a:ea typeface="+mn-ea"/>
          <a:cs typeface="Calibri"/>
        </a:defRPr>
      </a:lvl1pPr>
      <a:lvl2pPr marL="742931" indent="-285743" algn="l" defTabSz="457189" rtl="0" eaLnBrk="1" latinLnBrk="0" hangingPunct="1">
        <a:spcBef>
          <a:spcPct val="20000"/>
        </a:spcBef>
        <a:buClr>
          <a:srgbClr val="D22027"/>
        </a:buClr>
        <a:buFont typeface="Arial"/>
        <a:buChar char="•"/>
        <a:defRPr sz="1400" kern="1200">
          <a:solidFill>
            <a:srgbClr val="4D4D4F"/>
          </a:solidFill>
          <a:latin typeface="Calibri"/>
          <a:ea typeface="+mn-ea"/>
          <a:cs typeface="Calibri"/>
        </a:defRPr>
      </a:lvl2pPr>
      <a:lvl3pPr marL="1142972" indent="-228594" algn="l" defTabSz="457189" rtl="0" eaLnBrk="1" latinLnBrk="0" hangingPunct="1">
        <a:spcBef>
          <a:spcPct val="20000"/>
        </a:spcBef>
        <a:buClr>
          <a:srgbClr val="D22027"/>
        </a:buClr>
        <a:buFont typeface="Arial"/>
        <a:buChar char="•"/>
        <a:defRPr sz="1200" kern="1200">
          <a:solidFill>
            <a:srgbClr val="4D4D4F"/>
          </a:solidFill>
          <a:latin typeface="Calibri"/>
          <a:ea typeface="+mn-ea"/>
          <a:cs typeface="Calibri"/>
        </a:defRPr>
      </a:lvl3pPr>
      <a:lvl4pPr marL="1600160" indent="-228594" algn="l" defTabSz="457189" rtl="0" eaLnBrk="1" latinLnBrk="0" hangingPunct="1">
        <a:spcBef>
          <a:spcPct val="20000"/>
        </a:spcBef>
        <a:buClr>
          <a:srgbClr val="D22027"/>
        </a:buClr>
        <a:buFont typeface="Arial"/>
        <a:buChar char="•"/>
        <a:defRPr sz="1000" kern="1200">
          <a:solidFill>
            <a:srgbClr val="4D4D4F"/>
          </a:solidFill>
          <a:latin typeface="Calibri"/>
          <a:ea typeface="+mn-ea"/>
          <a:cs typeface="Calibri"/>
        </a:defRPr>
      </a:lvl4pPr>
      <a:lvl5pPr marL="2057348" indent="-228594" algn="l" defTabSz="457189" rtl="0" eaLnBrk="1" latinLnBrk="0" hangingPunct="1">
        <a:spcBef>
          <a:spcPct val="20000"/>
        </a:spcBef>
        <a:buFont typeface="Arial"/>
        <a:buNone/>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IHGS_ppt4.jpg"/>
          <p:cNvPicPr>
            <a:picLocks noChangeAspect="1"/>
          </p:cNvPicPr>
          <p:nvPr userDrawn="1"/>
        </p:nvPicPr>
        <p:blipFill>
          <a:blip r:embed="rId8"/>
          <a:stretch>
            <a:fillRect/>
          </a:stretch>
        </p:blipFill>
        <p:spPr>
          <a:xfrm>
            <a:off x="0" y="0"/>
            <a:ext cx="9220200" cy="5143500"/>
          </a:xfrm>
          <a:prstGeom prst="rect">
            <a:avLst/>
          </a:prstGeom>
        </p:spPr>
      </p:pic>
      <p:sp>
        <p:nvSpPr>
          <p:cNvPr id="2" name="Title Placeholder 1"/>
          <p:cNvSpPr>
            <a:spLocks noGrp="1"/>
          </p:cNvSpPr>
          <p:nvPr>
            <p:ph type="title"/>
          </p:nvPr>
        </p:nvSpPr>
        <p:spPr>
          <a:xfrm>
            <a:off x="304800" y="133352"/>
            <a:ext cx="8229600" cy="308371"/>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304800" y="895350"/>
            <a:ext cx="8382000" cy="373380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59348159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p:txStyles>
    <p:titleStyle>
      <a:lvl1pPr algn="l" defTabSz="457178" rtl="0" eaLnBrk="1" latinLnBrk="0" hangingPunct="1">
        <a:spcBef>
          <a:spcPct val="0"/>
        </a:spcBef>
        <a:buNone/>
        <a:defRPr sz="2000" b="1" kern="1200">
          <a:solidFill>
            <a:schemeClr val="bg1"/>
          </a:solidFill>
          <a:latin typeface="Calibri"/>
          <a:ea typeface="+mj-ea"/>
          <a:cs typeface="Calibri"/>
        </a:defRPr>
      </a:lvl1pPr>
    </p:titleStyle>
    <p:bodyStyle>
      <a:lvl1pPr marL="342884" indent="-342884" algn="l" defTabSz="457178" rtl="0" eaLnBrk="1" latinLnBrk="0" hangingPunct="1">
        <a:spcBef>
          <a:spcPct val="20000"/>
        </a:spcBef>
        <a:buClr>
          <a:srgbClr val="D22027"/>
        </a:buClr>
        <a:buFont typeface="Arial"/>
        <a:buChar char="•"/>
        <a:defRPr sz="1600" kern="1200">
          <a:solidFill>
            <a:srgbClr val="4D4D4F"/>
          </a:solidFill>
          <a:latin typeface="Calibri"/>
          <a:ea typeface="+mn-ea"/>
          <a:cs typeface="Calibri"/>
        </a:defRPr>
      </a:lvl1pPr>
      <a:lvl2pPr marL="742913" indent="-285736" algn="l" defTabSz="457178" rtl="0" eaLnBrk="1" latinLnBrk="0" hangingPunct="1">
        <a:spcBef>
          <a:spcPct val="20000"/>
        </a:spcBef>
        <a:buClr>
          <a:srgbClr val="D22027"/>
        </a:buClr>
        <a:buFont typeface="Arial"/>
        <a:buChar char="•"/>
        <a:defRPr sz="1400" kern="1200">
          <a:solidFill>
            <a:srgbClr val="4D4D4F"/>
          </a:solidFill>
          <a:latin typeface="Calibri"/>
          <a:ea typeface="+mn-ea"/>
          <a:cs typeface="Calibri"/>
        </a:defRPr>
      </a:lvl2pPr>
      <a:lvl3pPr marL="1142944" indent="-228588" algn="l" defTabSz="457178" rtl="0" eaLnBrk="1" latinLnBrk="0" hangingPunct="1">
        <a:spcBef>
          <a:spcPct val="20000"/>
        </a:spcBef>
        <a:buClr>
          <a:srgbClr val="D22027"/>
        </a:buClr>
        <a:buFont typeface="Arial"/>
        <a:buChar char="•"/>
        <a:defRPr sz="1200" kern="1200">
          <a:solidFill>
            <a:srgbClr val="4D4D4F"/>
          </a:solidFill>
          <a:latin typeface="Calibri"/>
          <a:ea typeface="+mn-ea"/>
          <a:cs typeface="Calibri"/>
        </a:defRPr>
      </a:lvl3pPr>
      <a:lvl4pPr marL="1600120" indent="-228588" algn="l" defTabSz="457178" rtl="0" eaLnBrk="1" latinLnBrk="0" hangingPunct="1">
        <a:spcBef>
          <a:spcPct val="20000"/>
        </a:spcBef>
        <a:buClr>
          <a:srgbClr val="D22027"/>
        </a:buClr>
        <a:buFont typeface="Arial"/>
        <a:buChar char="•"/>
        <a:defRPr sz="1000" kern="1200">
          <a:solidFill>
            <a:srgbClr val="4D4D4F"/>
          </a:solidFill>
          <a:latin typeface="Calibri"/>
          <a:ea typeface="+mn-ea"/>
          <a:cs typeface="Calibri"/>
        </a:defRPr>
      </a:lvl4pPr>
      <a:lvl5pPr marL="2057297" indent="-228588" algn="l" defTabSz="457178" rtl="0" eaLnBrk="1" latinLnBrk="0" hangingPunct="1">
        <a:spcBef>
          <a:spcPct val="20000"/>
        </a:spcBef>
        <a:buFont typeface="Arial"/>
        <a:buNone/>
        <a:defRPr sz="2000" kern="1200">
          <a:solidFill>
            <a:schemeClr val="tx1"/>
          </a:solidFill>
          <a:latin typeface="+mn-lt"/>
          <a:ea typeface="+mn-ea"/>
          <a:cs typeface="+mn-cs"/>
        </a:defRPr>
      </a:lvl5pPr>
      <a:lvl6pPr marL="2514474" indent="-228588"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8"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8"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8"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5"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4"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586543-DB1F-4FAD-95CF-10D4C014C5EB}"/>
              </a:ext>
            </a:extLst>
          </p:cNvPr>
          <p:cNvSpPr>
            <a:spLocks noGrp="1"/>
          </p:cNvSpPr>
          <p:nvPr>
            <p:ph type="body" sz="quarter" idx="10"/>
          </p:nvPr>
        </p:nvSpPr>
        <p:spPr/>
        <p:txBody>
          <a:bodyPr/>
          <a:lstStyle/>
          <a:p>
            <a:endParaRPr lang="en-CA"/>
          </a:p>
        </p:txBody>
      </p:sp>
      <p:sp>
        <p:nvSpPr>
          <p:cNvPr id="7" name="Text Placeholder 6">
            <a:extLst>
              <a:ext uri="{FF2B5EF4-FFF2-40B4-BE49-F238E27FC236}">
                <a16:creationId xmlns:a16="http://schemas.microsoft.com/office/drawing/2014/main" id="{8D40E21F-6F3E-4CF7-AFEA-859CA811ABC6}"/>
              </a:ext>
            </a:extLst>
          </p:cNvPr>
          <p:cNvSpPr>
            <a:spLocks noGrp="1"/>
          </p:cNvSpPr>
          <p:nvPr>
            <p:ph type="body" sz="quarter" idx="11"/>
          </p:nvPr>
        </p:nvSpPr>
        <p:spPr/>
        <p:txBody>
          <a:bodyPr/>
          <a:lstStyle/>
          <a:p>
            <a:endParaRPr lang="en-CA"/>
          </a:p>
        </p:txBody>
      </p:sp>
      <p:pic>
        <p:nvPicPr>
          <p:cNvPr id="9" name="Picture 8">
            <a:extLst>
              <a:ext uri="{FF2B5EF4-FFF2-40B4-BE49-F238E27FC236}">
                <a16:creationId xmlns:a16="http://schemas.microsoft.com/office/drawing/2014/main" id="{F0403CB7-4F6B-4D9C-9D77-EEB282E84EB0}"/>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41875468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E78774-7397-4241-9E1D-2B06EE1D220D}"/>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23339EB3-D085-482D-B9D0-9C23D3278BC2}"/>
              </a:ext>
            </a:extLst>
          </p:cNvPr>
          <p:cNvSpPr>
            <a:spLocks noGrp="1"/>
          </p:cNvSpPr>
          <p:nvPr>
            <p:ph type="body" sz="quarter" idx="10"/>
          </p:nvPr>
        </p:nvSpPr>
        <p:spPr/>
        <p:txBody>
          <a:bodyPr/>
          <a:lstStyle/>
          <a:p>
            <a:endParaRPr lang="en-CA"/>
          </a:p>
        </p:txBody>
      </p:sp>
      <p:pic>
        <p:nvPicPr>
          <p:cNvPr id="9" name="Picture 8">
            <a:extLst>
              <a:ext uri="{FF2B5EF4-FFF2-40B4-BE49-F238E27FC236}">
                <a16:creationId xmlns:a16="http://schemas.microsoft.com/office/drawing/2014/main" id="{2877BF2C-82B1-42A1-B024-702F49E305B4}"/>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89204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EBB5A7-5F77-4A9B-8855-5D9AA67FAEE6}"/>
              </a:ext>
            </a:extLst>
          </p:cNvPr>
          <p:cNvSpPr>
            <a:spLocks noGrp="1"/>
          </p:cNvSpPr>
          <p:nvPr>
            <p:ph type="title"/>
          </p:nvPr>
        </p:nvSpPr>
        <p:spPr/>
        <p:txBody>
          <a:bodyPr/>
          <a:lstStyle/>
          <a:p>
            <a:endParaRPr lang="en-CA"/>
          </a:p>
        </p:txBody>
      </p:sp>
      <p:sp>
        <p:nvSpPr>
          <p:cNvPr id="5" name="Text Placeholder 4">
            <a:extLst>
              <a:ext uri="{FF2B5EF4-FFF2-40B4-BE49-F238E27FC236}">
                <a16:creationId xmlns:a16="http://schemas.microsoft.com/office/drawing/2014/main" id="{372A458B-C0E7-4DB6-9CD4-D0DFA3B3392C}"/>
              </a:ext>
            </a:extLst>
          </p:cNvPr>
          <p:cNvSpPr>
            <a:spLocks noGrp="1"/>
          </p:cNvSpPr>
          <p:nvPr>
            <p:ph type="body" sz="quarter" idx="10"/>
          </p:nvPr>
        </p:nvSpPr>
        <p:spPr/>
        <p:txBody>
          <a:bodyPr/>
          <a:lstStyle/>
          <a:p>
            <a:endParaRPr lang="en-CA"/>
          </a:p>
        </p:txBody>
      </p:sp>
      <p:pic>
        <p:nvPicPr>
          <p:cNvPr id="9" name="Picture 8">
            <a:extLst>
              <a:ext uri="{FF2B5EF4-FFF2-40B4-BE49-F238E27FC236}">
                <a16:creationId xmlns:a16="http://schemas.microsoft.com/office/drawing/2014/main" id="{9B11C424-BF13-4944-AB3A-36D57B3F59F9}"/>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469823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C9F2A14-B5B7-4AEC-B8B4-148847B646E8}"/>
              </a:ext>
            </a:extLst>
          </p:cNvPr>
          <p:cNvSpPr>
            <a:spLocks noGrp="1"/>
          </p:cNvSpPr>
          <p:nvPr>
            <p:ph type="title"/>
          </p:nvPr>
        </p:nvSpPr>
        <p:spPr/>
        <p:txBody>
          <a:bodyPr/>
          <a:lstStyle/>
          <a:p>
            <a:endParaRPr lang="en-CA"/>
          </a:p>
        </p:txBody>
      </p:sp>
      <p:sp>
        <p:nvSpPr>
          <p:cNvPr id="11" name="Content Placeholder 10">
            <a:extLst>
              <a:ext uri="{FF2B5EF4-FFF2-40B4-BE49-F238E27FC236}">
                <a16:creationId xmlns:a16="http://schemas.microsoft.com/office/drawing/2014/main" id="{F1D0694D-FBCF-4DC1-9D74-D4A380B76BF9}"/>
              </a:ext>
            </a:extLst>
          </p:cNvPr>
          <p:cNvSpPr>
            <a:spLocks noGrp="1"/>
          </p:cNvSpPr>
          <p:nvPr>
            <p:ph idx="1"/>
          </p:nvPr>
        </p:nvSpPr>
        <p:spPr/>
        <p:txBody>
          <a:bodyPr/>
          <a:lstStyle/>
          <a:p>
            <a:endParaRPr lang="en-CA"/>
          </a:p>
        </p:txBody>
      </p:sp>
      <p:sp>
        <p:nvSpPr>
          <p:cNvPr id="13" name="Text Placeholder 12">
            <a:extLst>
              <a:ext uri="{FF2B5EF4-FFF2-40B4-BE49-F238E27FC236}">
                <a16:creationId xmlns:a16="http://schemas.microsoft.com/office/drawing/2014/main" id="{9FCC995E-BE3D-4DE0-9BCB-7B3EF8245BE0}"/>
              </a:ext>
            </a:extLst>
          </p:cNvPr>
          <p:cNvSpPr>
            <a:spLocks noGrp="1"/>
          </p:cNvSpPr>
          <p:nvPr>
            <p:ph type="body" sz="quarter" idx="10"/>
          </p:nvPr>
        </p:nvSpPr>
        <p:spPr/>
        <p:txBody>
          <a:bodyPr/>
          <a:lstStyle/>
          <a:p>
            <a:endParaRPr lang="en-CA"/>
          </a:p>
        </p:txBody>
      </p:sp>
      <p:pic>
        <p:nvPicPr>
          <p:cNvPr id="15" name="Picture 14">
            <a:extLst>
              <a:ext uri="{FF2B5EF4-FFF2-40B4-BE49-F238E27FC236}">
                <a16:creationId xmlns:a16="http://schemas.microsoft.com/office/drawing/2014/main" id="{3B7B34CD-CF51-450C-9B2A-7E1236338675}"/>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819715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81907A-7874-4B8B-A214-B63775BA416E}"/>
              </a:ext>
            </a:extLst>
          </p:cNvPr>
          <p:cNvSpPr>
            <a:spLocks noGrp="1"/>
          </p:cNvSpPr>
          <p:nvPr>
            <p:ph type="title"/>
          </p:nvPr>
        </p:nvSpPr>
        <p:spPr/>
        <p:txBody>
          <a:bodyPr/>
          <a:lstStyle/>
          <a:p>
            <a:endParaRPr lang="en-CA"/>
          </a:p>
        </p:txBody>
      </p:sp>
      <p:sp>
        <p:nvSpPr>
          <p:cNvPr id="9" name="Text Placeholder 8">
            <a:extLst>
              <a:ext uri="{FF2B5EF4-FFF2-40B4-BE49-F238E27FC236}">
                <a16:creationId xmlns:a16="http://schemas.microsoft.com/office/drawing/2014/main" id="{C8711003-DFBA-4BB5-A654-85D89BD76E3F}"/>
              </a:ext>
            </a:extLst>
          </p:cNvPr>
          <p:cNvSpPr>
            <a:spLocks noGrp="1"/>
          </p:cNvSpPr>
          <p:nvPr>
            <p:ph type="body" sz="quarter" idx="10"/>
          </p:nvPr>
        </p:nvSpPr>
        <p:spPr/>
        <p:txBody>
          <a:bodyPr/>
          <a:lstStyle/>
          <a:p>
            <a:endParaRPr lang="en-CA"/>
          </a:p>
        </p:txBody>
      </p:sp>
      <p:pic>
        <p:nvPicPr>
          <p:cNvPr id="11" name="Picture 10">
            <a:extLst>
              <a:ext uri="{FF2B5EF4-FFF2-40B4-BE49-F238E27FC236}">
                <a16:creationId xmlns:a16="http://schemas.microsoft.com/office/drawing/2014/main" id="{A717E93D-B4C7-44DD-968E-D9A2A43D9A1B}"/>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009329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FCB1873-7F0B-4787-AC8B-BB59C1A5B8FF}"/>
              </a:ext>
            </a:extLst>
          </p:cNvPr>
          <p:cNvSpPr>
            <a:spLocks noGrp="1"/>
          </p:cNvSpPr>
          <p:nvPr>
            <p:ph type="body" sz="quarter" idx="10"/>
          </p:nvPr>
        </p:nvSpPr>
        <p:spPr/>
        <p:txBody>
          <a:bodyPr/>
          <a:lstStyle/>
          <a:p>
            <a:endParaRPr lang="en-CA"/>
          </a:p>
        </p:txBody>
      </p:sp>
      <p:sp>
        <p:nvSpPr>
          <p:cNvPr id="10" name="Title 9">
            <a:extLst>
              <a:ext uri="{FF2B5EF4-FFF2-40B4-BE49-F238E27FC236}">
                <a16:creationId xmlns:a16="http://schemas.microsoft.com/office/drawing/2014/main" id="{A6C2AB8A-4D59-45EC-9B46-08FEB931A582}"/>
              </a:ext>
            </a:extLst>
          </p:cNvPr>
          <p:cNvSpPr>
            <a:spLocks noGrp="1"/>
          </p:cNvSpPr>
          <p:nvPr>
            <p:ph type="title"/>
          </p:nvPr>
        </p:nvSpPr>
        <p:spPr/>
        <p:txBody>
          <a:bodyPr/>
          <a:lstStyle/>
          <a:p>
            <a:endParaRPr lang="en-CA"/>
          </a:p>
        </p:txBody>
      </p:sp>
      <p:sp>
        <p:nvSpPr>
          <p:cNvPr id="12" name="Content Placeholder 11">
            <a:extLst>
              <a:ext uri="{FF2B5EF4-FFF2-40B4-BE49-F238E27FC236}">
                <a16:creationId xmlns:a16="http://schemas.microsoft.com/office/drawing/2014/main" id="{D9283542-E016-4C08-8BEE-31891E4090BA}"/>
              </a:ext>
            </a:extLst>
          </p:cNvPr>
          <p:cNvSpPr>
            <a:spLocks noGrp="1"/>
          </p:cNvSpPr>
          <p:nvPr>
            <p:ph idx="1"/>
          </p:nvPr>
        </p:nvSpPr>
        <p:spPr/>
        <p:txBody>
          <a:bodyPr/>
          <a:lstStyle/>
          <a:p>
            <a:endParaRPr lang="en-CA"/>
          </a:p>
        </p:txBody>
      </p:sp>
      <p:pic>
        <p:nvPicPr>
          <p:cNvPr id="14" name="Picture 13">
            <a:extLst>
              <a:ext uri="{FF2B5EF4-FFF2-40B4-BE49-F238E27FC236}">
                <a16:creationId xmlns:a16="http://schemas.microsoft.com/office/drawing/2014/main" id="{D45DE9D4-3C77-473D-AFA0-5E482C11F1A5}"/>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365082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4C3B30-4602-4FF3-8468-48B3C2C39F00}"/>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2D6291B5-8963-473A-95EB-967244AF5113}"/>
              </a:ext>
            </a:extLst>
          </p:cNvPr>
          <p:cNvSpPr>
            <a:spLocks noGrp="1"/>
          </p:cNvSpPr>
          <p:nvPr>
            <p:ph type="body" sz="quarter" idx="10"/>
          </p:nvPr>
        </p:nvSpPr>
        <p:spPr/>
        <p:txBody>
          <a:bodyPr/>
          <a:lstStyle/>
          <a:p>
            <a:endParaRPr lang="en-CA"/>
          </a:p>
        </p:txBody>
      </p:sp>
      <p:pic>
        <p:nvPicPr>
          <p:cNvPr id="10" name="Picture 9">
            <a:extLst>
              <a:ext uri="{FF2B5EF4-FFF2-40B4-BE49-F238E27FC236}">
                <a16:creationId xmlns:a16="http://schemas.microsoft.com/office/drawing/2014/main" id="{F02A7EFE-B2B5-40EA-872A-AAA2F385FDAF}"/>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2511609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0C563BD-5B82-4214-BB7E-57E5646811B6}"/>
              </a:ext>
            </a:extLst>
          </p:cNvPr>
          <p:cNvSpPr>
            <a:spLocks noGrp="1"/>
          </p:cNvSpPr>
          <p:nvPr>
            <p:ph type="body" sz="quarter" idx="10"/>
          </p:nvPr>
        </p:nvSpPr>
        <p:spPr/>
        <p:txBody>
          <a:bodyPr/>
          <a:lstStyle/>
          <a:p>
            <a:endParaRPr lang="en-CA"/>
          </a:p>
        </p:txBody>
      </p:sp>
      <p:pic>
        <p:nvPicPr>
          <p:cNvPr id="5" name="Picture 4">
            <a:extLst>
              <a:ext uri="{FF2B5EF4-FFF2-40B4-BE49-F238E27FC236}">
                <a16:creationId xmlns:a16="http://schemas.microsoft.com/office/drawing/2014/main" id="{F16D07A2-E5CB-401A-9A91-A7CE5D90E86B}"/>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427720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0CCCCC-FE32-4669-BD6B-1DDBA29D65BD}"/>
              </a:ext>
            </a:extLst>
          </p:cNvPr>
          <p:cNvSpPr>
            <a:spLocks noGrp="1"/>
          </p:cNvSpPr>
          <p:nvPr>
            <p:ph type="body" sz="quarter" idx="10"/>
          </p:nvPr>
        </p:nvSpPr>
        <p:spPr/>
        <p:txBody>
          <a:bodyPr/>
          <a:lstStyle/>
          <a:p>
            <a:endParaRPr lang="en-CA"/>
          </a:p>
        </p:txBody>
      </p:sp>
      <p:pic>
        <p:nvPicPr>
          <p:cNvPr id="25" name="Picture 24">
            <a:extLst>
              <a:ext uri="{FF2B5EF4-FFF2-40B4-BE49-F238E27FC236}">
                <a16:creationId xmlns:a16="http://schemas.microsoft.com/office/drawing/2014/main" id="{2F9CD6E3-59E0-4416-A98C-4D09558638E6}"/>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E6D07E8-935D-4AC5-A923-C1B7768C76C2}"/>
              </a:ext>
            </a:extLst>
          </p:cNvPr>
          <p:cNvSpPr>
            <a:spLocks noGrp="1"/>
          </p:cNvSpPr>
          <p:nvPr>
            <p:ph type="title"/>
          </p:nvPr>
        </p:nvSpPr>
        <p:spPr/>
        <p:txBody>
          <a:bodyPr/>
          <a:lstStyle/>
          <a:p>
            <a:endParaRPr lang="en-CA"/>
          </a:p>
        </p:txBody>
      </p:sp>
      <p:pic>
        <p:nvPicPr>
          <p:cNvPr id="10" name="Picture 9">
            <a:extLst>
              <a:ext uri="{FF2B5EF4-FFF2-40B4-BE49-F238E27FC236}">
                <a16:creationId xmlns:a16="http://schemas.microsoft.com/office/drawing/2014/main" id="{C5E92EFC-954A-4760-B49F-18DBC9156DDA}"/>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6736815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9C7A71-03E8-4BCF-9C9C-90C2FD5A12A3}"/>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49CB8C76-BF88-4E3F-B208-E31FBEB48713}"/>
              </a:ext>
            </a:extLst>
          </p:cNvPr>
          <p:cNvSpPr>
            <a:spLocks noGrp="1"/>
          </p:cNvSpPr>
          <p:nvPr>
            <p:ph type="body" sz="quarter" idx="10"/>
          </p:nvPr>
        </p:nvSpPr>
        <p:spPr/>
        <p:txBody>
          <a:bodyPr/>
          <a:lstStyle/>
          <a:p>
            <a:endParaRPr lang="en-CA"/>
          </a:p>
        </p:txBody>
      </p:sp>
      <p:pic>
        <p:nvPicPr>
          <p:cNvPr id="15" name="Picture 14">
            <a:extLst>
              <a:ext uri="{FF2B5EF4-FFF2-40B4-BE49-F238E27FC236}">
                <a16:creationId xmlns:a16="http://schemas.microsoft.com/office/drawing/2014/main" id="{ED477AE6-0BE4-4788-8D42-0240EBE81845}"/>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584279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8E124BA0-2ACF-44BD-9000-57AC04484222}"/>
              </a:ext>
            </a:extLst>
          </p:cNvPr>
          <p:cNvSpPr>
            <a:spLocks noGrp="1"/>
          </p:cNvSpPr>
          <p:nvPr>
            <p:ph type="title"/>
          </p:nvPr>
        </p:nvSpPr>
        <p:spPr/>
        <p:txBody>
          <a:bodyPr/>
          <a:lstStyle/>
          <a:p>
            <a:endParaRPr lang="en-CA"/>
          </a:p>
        </p:txBody>
      </p:sp>
      <p:pic>
        <p:nvPicPr>
          <p:cNvPr id="15" name="Picture 14">
            <a:extLst>
              <a:ext uri="{FF2B5EF4-FFF2-40B4-BE49-F238E27FC236}">
                <a16:creationId xmlns:a16="http://schemas.microsoft.com/office/drawing/2014/main" id="{65E3F751-026D-4577-A084-78EA079E152E}"/>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3406822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401EBA-D192-4E03-A947-89D17BAB5D1F}"/>
              </a:ext>
            </a:extLst>
          </p:cNvPr>
          <p:cNvSpPr>
            <a:spLocks noGrp="1"/>
          </p:cNvSpPr>
          <p:nvPr>
            <p:ph type="title"/>
          </p:nvPr>
        </p:nvSpPr>
        <p:spPr/>
        <p:txBody>
          <a:bodyPr/>
          <a:lstStyle/>
          <a:p>
            <a:endParaRPr lang="en-CA"/>
          </a:p>
        </p:txBody>
      </p:sp>
      <p:pic>
        <p:nvPicPr>
          <p:cNvPr id="7" name="Picture 6">
            <a:extLst>
              <a:ext uri="{FF2B5EF4-FFF2-40B4-BE49-F238E27FC236}">
                <a16:creationId xmlns:a16="http://schemas.microsoft.com/office/drawing/2014/main" id="{A148C033-FD5A-46E4-A6FD-52FEC4C9D415}"/>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9158663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BFD35A4-DE45-445A-9874-ACD9E531D55B}"/>
              </a:ext>
            </a:extLst>
          </p:cNvPr>
          <p:cNvSpPr>
            <a:spLocks noGrp="1"/>
          </p:cNvSpPr>
          <p:nvPr>
            <p:ph type="body" sz="quarter" idx="10"/>
          </p:nvPr>
        </p:nvSpPr>
        <p:spPr/>
        <p:txBody>
          <a:bodyPr/>
          <a:lstStyle/>
          <a:p>
            <a:endParaRPr lang="en-CA"/>
          </a:p>
        </p:txBody>
      </p:sp>
      <p:sp>
        <p:nvSpPr>
          <p:cNvPr id="9" name="Title 8">
            <a:extLst>
              <a:ext uri="{FF2B5EF4-FFF2-40B4-BE49-F238E27FC236}">
                <a16:creationId xmlns:a16="http://schemas.microsoft.com/office/drawing/2014/main" id="{5C27D2E2-5FD8-41D7-AA10-B8FD2C4EEF1F}"/>
              </a:ext>
            </a:extLst>
          </p:cNvPr>
          <p:cNvSpPr>
            <a:spLocks noGrp="1"/>
          </p:cNvSpPr>
          <p:nvPr>
            <p:ph type="title"/>
          </p:nvPr>
        </p:nvSpPr>
        <p:spPr/>
        <p:txBody>
          <a:bodyPr/>
          <a:lstStyle/>
          <a:p>
            <a:endParaRPr lang="en-CA"/>
          </a:p>
        </p:txBody>
      </p:sp>
      <p:sp>
        <p:nvSpPr>
          <p:cNvPr id="11" name="Content Placeholder 10">
            <a:extLst>
              <a:ext uri="{FF2B5EF4-FFF2-40B4-BE49-F238E27FC236}">
                <a16:creationId xmlns:a16="http://schemas.microsoft.com/office/drawing/2014/main" id="{BA87BAEC-024D-4373-B47A-0015A2A39A81}"/>
              </a:ext>
            </a:extLst>
          </p:cNvPr>
          <p:cNvSpPr>
            <a:spLocks noGrp="1"/>
          </p:cNvSpPr>
          <p:nvPr>
            <p:ph idx="1"/>
          </p:nvPr>
        </p:nvSpPr>
        <p:spPr/>
        <p:txBody>
          <a:bodyPr/>
          <a:lstStyle/>
          <a:p>
            <a:endParaRPr lang="en-CA"/>
          </a:p>
        </p:txBody>
      </p:sp>
      <p:pic>
        <p:nvPicPr>
          <p:cNvPr id="13" name="Picture 12">
            <a:extLst>
              <a:ext uri="{FF2B5EF4-FFF2-40B4-BE49-F238E27FC236}">
                <a16:creationId xmlns:a16="http://schemas.microsoft.com/office/drawing/2014/main" id="{92FF48B3-8FFB-4F0B-8F36-C4EEDEB016DF}"/>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5134916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7084AB8-16C0-4F3E-9565-2BFD77114BA8}"/>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4CE58081-A5CE-48F8-BCCF-9A45094C2D66}"/>
              </a:ext>
            </a:extLst>
          </p:cNvPr>
          <p:cNvSpPr>
            <a:spLocks noGrp="1"/>
          </p:cNvSpPr>
          <p:nvPr>
            <p:ph type="body" sz="quarter" idx="10"/>
          </p:nvPr>
        </p:nvSpPr>
        <p:spPr/>
        <p:txBody>
          <a:bodyPr/>
          <a:lstStyle/>
          <a:p>
            <a:endParaRPr lang="en-CA"/>
          </a:p>
        </p:txBody>
      </p:sp>
      <p:pic>
        <p:nvPicPr>
          <p:cNvPr id="10" name="Picture 9">
            <a:extLst>
              <a:ext uri="{FF2B5EF4-FFF2-40B4-BE49-F238E27FC236}">
                <a16:creationId xmlns:a16="http://schemas.microsoft.com/office/drawing/2014/main" id="{2D042CB6-F949-4CF2-85D2-F24DE0092DA1}"/>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6547218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58BC460-5F4D-4CB7-A26E-07922684B2F2}"/>
              </a:ext>
            </a:extLst>
          </p:cNvPr>
          <p:cNvSpPr>
            <a:spLocks noGrp="1"/>
          </p:cNvSpPr>
          <p:nvPr>
            <p:ph idx="1"/>
          </p:nvPr>
        </p:nvSpPr>
        <p:spPr/>
        <p:txBody>
          <a:bodyPr/>
          <a:lstStyle/>
          <a:p>
            <a:endParaRPr lang="en-CA"/>
          </a:p>
        </p:txBody>
      </p:sp>
      <p:sp>
        <p:nvSpPr>
          <p:cNvPr id="8" name="Title 7">
            <a:extLst>
              <a:ext uri="{FF2B5EF4-FFF2-40B4-BE49-F238E27FC236}">
                <a16:creationId xmlns:a16="http://schemas.microsoft.com/office/drawing/2014/main" id="{0F8E775F-8C4D-43B9-A384-BD5BC6E0FD61}"/>
              </a:ext>
            </a:extLst>
          </p:cNvPr>
          <p:cNvSpPr>
            <a:spLocks noGrp="1"/>
          </p:cNvSpPr>
          <p:nvPr>
            <p:ph type="title"/>
          </p:nvPr>
        </p:nvSpPr>
        <p:spPr/>
        <p:txBody>
          <a:bodyPr/>
          <a:lstStyle/>
          <a:p>
            <a:endParaRPr lang="en-CA"/>
          </a:p>
        </p:txBody>
      </p:sp>
      <p:pic>
        <p:nvPicPr>
          <p:cNvPr id="11" name="Picture 10">
            <a:extLst>
              <a:ext uri="{FF2B5EF4-FFF2-40B4-BE49-F238E27FC236}">
                <a16:creationId xmlns:a16="http://schemas.microsoft.com/office/drawing/2014/main" id="{1A93B48F-026A-40FB-B4B7-EB0EE5A7D911}"/>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2616904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89D60F7-0F91-40DB-8886-650610BA5548}"/>
              </a:ext>
            </a:extLst>
          </p:cNvPr>
          <p:cNvSpPr>
            <a:spLocks noGrp="1"/>
          </p:cNvSpPr>
          <p:nvPr>
            <p:ph type="title"/>
          </p:nvPr>
        </p:nvSpPr>
        <p:spPr/>
        <p:txBody>
          <a:bodyPr/>
          <a:lstStyle/>
          <a:p>
            <a:endParaRPr lang="en-CA"/>
          </a:p>
        </p:txBody>
      </p:sp>
      <p:pic>
        <p:nvPicPr>
          <p:cNvPr id="15" name="Picture 14">
            <a:extLst>
              <a:ext uri="{FF2B5EF4-FFF2-40B4-BE49-F238E27FC236}">
                <a16:creationId xmlns:a16="http://schemas.microsoft.com/office/drawing/2014/main" id="{7EAAA8F6-5F5C-4C40-9360-CDD012186CA8}"/>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9142659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021423-0264-44F8-89D4-06568F219EB6}"/>
              </a:ext>
            </a:extLst>
          </p:cNvPr>
          <p:cNvSpPr>
            <a:spLocks noGrp="1"/>
          </p:cNvSpPr>
          <p:nvPr>
            <p:ph type="title"/>
          </p:nvPr>
        </p:nvSpPr>
        <p:spPr/>
        <p:txBody>
          <a:bodyPr/>
          <a:lstStyle/>
          <a:p>
            <a:endParaRPr lang="en-CA"/>
          </a:p>
        </p:txBody>
      </p:sp>
      <p:sp>
        <p:nvSpPr>
          <p:cNvPr id="11" name="Content Placeholder 10">
            <a:extLst>
              <a:ext uri="{FF2B5EF4-FFF2-40B4-BE49-F238E27FC236}">
                <a16:creationId xmlns:a16="http://schemas.microsoft.com/office/drawing/2014/main" id="{F94508A8-1687-4606-BD35-503EEC7D495C}"/>
              </a:ext>
            </a:extLst>
          </p:cNvPr>
          <p:cNvSpPr>
            <a:spLocks noGrp="1"/>
          </p:cNvSpPr>
          <p:nvPr>
            <p:ph idx="1"/>
          </p:nvPr>
        </p:nvSpPr>
        <p:spPr/>
        <p:txBody>
          <a:bodyPr/>
          <a:lstStyle/>
          <a:p>
            <a:endParaRPr lang="en-CA"/>
          </a:p>
        </p:txBody>
      </p:sp>
      <p:sp>
        <p:nvSpPr>
          <p:cNvPr id="13" name="Text Placeholder 12">
            <a:extLst>
              <a:ext uri="{FF2B5EF4-FFF2-40B4-BE49-F238E27FC236}">
                <a16:creationId xmlns:a16="http://schemas.microsoft.com/office/drawing/2014/main" id="{4F83FC17-13E9-4B1E-BF62-3D430DC75707}"/>
              </a:ext>
            </a:extLst>
          </p:cNvPr>
          <p:cNvSpPr>
            <a:spLocks noGrp="1"/>
          </p:cNvSpPr>
          <p:nvPr>
            <p:ph type="body" sz="quarter" idx="10"/>
          </p:nvPr>
        </p:nvSpPr>
        <p:spPr/>
        <p:txBody>
          <a:bodyPr/>
          <a:lstStyle/>
          <a:p>
            <a:endParaRPr lang="en-CA"/>
          </a:p>
        </p:txBody>
      </p:sp>
      <p:pic>
        <p:nvPicPr>
          <p:cNvPr id="15" name="Picture 14">
            <a:extLst>
              <a:ext uri="{FF2B5EF4-FFF2-40B4-BE49-F238E27FC236}">
                <a16:creationId xmlns:a16="http://schemas.microsoft.com/office/drawing/2014/main" id="{7AB88E83-295C-4B77-B46F-B1681D3EF1C5}"/>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40244893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B155526-6A0B-4740-90B7-9798B22479AE}"/>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73027C43-CC78-47BE-A528-1A9AFB21CCE2}"/>
              </a:ext>
            </a:extLst>
          </p:cNvPr>
          <p:cNvSpPr>
            <a:spLocks noGrp="1"/>
          </p:cNvSpPr>
          <p:nvPr>
            <p:ph type="body" sz="quarter" idx="10"/>
          </p:nvPr>
        </p:nvSpPr>
        <p:spPr/>
        <p:txBody>
          <a:bodyPr/>
          <a:lstStyle/>
          <a:p>
            <a:endParaRPr lang="en-CA"/>
          </a:p>
        </p:txBody>
      </p:sp>
      <p:pic>
        <p:nvPicPr>
          <p:cNvPr id="12" name="Picture 11">
            <a:extLst>
              <a:ext uri="{FF2B5EF4-FFF2-40B4-BE49-F238E27FC236}">
                <a16:creationId xmlns:a16="http://schemas.microsoft.com/office/drawing/2014/main" id="{66A3473E-7C97-4390-8B21-3A439632B532}"/>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8049492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5A050D-978A-401B-B991-48BDADDA3BFF}"/>
              </a:ext>
            </a:extLst>
          </p:cNvPr>
          <p:cNvSpPr>
            <a:spLocks noGrp="1"/>
          </p:cNvSpPr>
          <p:nvPr>
            <p:ph type="title"/>
          </p:nvPr>
        </p:nvSpPr>
        <p:spPr/>
        <p:txBody>
          <a:bodyPr/>
          <a:lstStyle/>
          <a:p>
            <a:endParaRPr lang="en-CA"/>
          </a:p>
        </p:txBody>
      </p:sp>
      <p:pic>
        <p:nvPicPr>
          <p:cNvPr id="7" name="Picture 6">
            <a:extLst>
              <a:ext uri="{FF2B5EF4-FFF2-40B4-BE49-F238E27FC236}">
                <a16:creationId xmlns:a16="http://schemas.microsoft.com/office/drawing/2014/main" id="{8863A234-8C56-4732-98FF-EC5110D96A42}"/>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8923370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2" name="Text Placeholder 21511">
            <a:extLst>
              <a:ext uri="{FF2B5EF4-FFF2-40B4-BE49-F238E27FC236}">
                <a16:creationId xmlns:a16="http://schemas.microsoft.com/office/drawing/2014/main" id="{23005D42-5CC8-44F0-9E8B-5C2993CD2300}"/>
              </a:ext>
            </a:extLst>
          </p:cNvPr>
          <p:cNvSpPr>
            <a:spLocks noGrp="1"/>
          </p:cNvSpPr>
          <p:nvPr>
            <p:ph type="body" sz="quarter" idx="10"/>
          </p:nvPr>
        </p:nvSpPr>
        <p:spPr/>
        <p:txBody>
          <a:bodyPr/>
          <a:lstStyle/>
          <a:p>
            <a:endParaRPr lang="en-CA"/>
          </a:p>
        </p:txBody>
      </p:sp>
      <p:sp>
        <p:nvSpPr>
          <p:cNvPr id="21514" name="Title 21513">
            <a:extLst>
              <a:ext uri="{FF2B5EF4-FFF2-40B4-BE49-F238E27FC236}">
                <a16:creationId xmlns:a16="http://schemas.microsoft.com/office/drawing/2014/main" id="{3E538966-F736-4725-852D-9596EDE0929D}"/>
              </a:ext>
            </a:extLst>
          </p:cNvPr>
          <p:cNvSpPr>
            <a:spLocks noGrp="1"/>
          </p:cNvSpPr>
          <p:nvPr>
            <p:ph type="title"/>
          </p:nvPr>
        </p:nvSpPr>
        <p:spPr/>
        <p:txBody>
          <a:bodyPr/>
          <a:lstStyle/>
          <a:p>
            <a:endParaRPr lang="en-CA"/>
          </a:p>
        </p:txBody>
      </p:sp>
      <p:sp>
        <p:nvSpPr>
          <p:cNvPr id="21516" name="Content Placeholder 21515">
            <a:extLst>
              <a:ext uri="{FF2B5EF4-FFF2-40B4-BE49-F238E27FC236}">
                <a16:creationId xmlns:a16="http://schemas.microsoft.com/office/drawing/2014/main" id="{8255A3CC-7832-4402-95A1-B354F500B580}"/>
              </a:ext>
            </a:extLst>
          </p:cNvPr>
          <p:cNvSpPr>
            <a:spLocks noGrp="1"/>
          </p:cNvSpPr>
          <p:nvPr>
            <p:ph idx="1"/>
          </p:nvPr>
        </p:nvSpPr>
        <p:spPr/>
        <p:txBody>
          <a:bodyPr/>
          <a:lstStyle/>
          <a:p>
            <a:endParaRPr lang="en-CA"/>
          </a:p>
        </p:txBody>
      </p:sp>
      <p:pic>
        <p:nvPicPr>
          <p:cNvPr id="21518" name="Picture 21517">
            <a:extLst>
              <a:ext uri="{FF2B5EF4-FFF2-40B4-BE49-F238E27FC236}">
                <a16:creationId xmlns:a16="http://schemas.microsoft.com/office/drawing/2014/main" id="{86F60046-6A8D-4C20-B9E7-88B4A417176A}"/>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6929868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4CFC98-544E-4636-8B9F-7CB854587AB0}"/>
              </a:ext>
            </a:extLst>
          </p:cNvPr>
          <p:cNvSpPr>
            <a:spLocks noGrp="1"/>
          </p:cNvSpPr>
          <p:nvPr>
            <p:ph type="title"/>
          </p:nvPr>
        </p:nvSpPr>
        <p:spPr/>
        <p:txBody>
          <a:bodyPr/>
          <a:lstStyle/>
          <a:p>
            <a:endParaRPr lang="en-CA"/>
          </a:p>
        </p:txBody>
      </p:sp>
      <p:pic>
        <p:nvPicPr>
          <p:cNvPr id="23" name="Picture 22">
            <a:extLst>
              <a:ext uri="{FF2B5EF4-FFF2-40B4-BE49-F238E27FC236}">
                <a16:creationId xmlns:a16="http://schemas.microsoft.com/office/drawing/2014/main" id="{F3D7A19F-F55B-41C0-8F17-0C825A48AD2F}"/>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99C44433-41AF-4319-A0C4-217562BBB6A7}"/>
              </a:ext>
            </a:extLst>
          </p:cNvPr>
          <p:cNvSpPr>
            <a:spLocks noGrp="1"/>
          </p:cNvSpPr>
          <p:nvPr>
            <p:ph type="body" sz="quarter" idx="10"/>
          </p:nvPr>
        </p:nvSpPr>
        <p:spPr/>
        <p:txBody>
          <a:bodyPr/>
          <a:lstStyle/>
          <a:p>
            <a:endParaRPr lang="en-CA"/>
          </a:p>
        </p:txBody>
      </p:sp>
      <p:sp>
        <p:nvSpPr>
          <p:cNvPr id="20" name="Title 19">
            <a:extLst>
              <a:ext uri="{FF2B5EF4-FFF2-40B4-BE49-F238E27FC236}">
                <a16:creationId xmlns:a16="http://schemas.microsoft.com/office/drawing/2014/main" id="{428EAD3F-EBEA-4D4F-811F-F3DAB3EAFB18}"/>
              </a:ext>
            </a:extLst>
          </p:cNvPr>
          <p:cNvSpPr>
            <a:spLocks noGrp="1"/>
          </p:cNvSpPr>
          <p:nvPr>
            <p:ph type="title"/>
          </p:nvPr>
        </p:nvSpPr>
        <p:spPr/>
        <p:txBody>
          <a:bodyPr/>
          <a:lstStyle/>
          <a:p>
            <a:endParaRPr lang="en-CA"/>
          </a:p>
        </p:txBody>
      </p:sp>
      <p:sp>
        <p:nvSpPr>
          <p:cNvPr id="22" name="Content Placeholder 21">
            <a:extLst>
              <a:ext uri="{FF2B5EF4-FFF2-40B4-BE49-F238E27FC236}">
                <a16:creationId xmlns:a16="http://schemas.microsoft.com/office/drawing/2014/main" id="{C81BF391-11F4-4034-A7CB-069DC614C39E}"/>
              </a:ext>
            </a:extLst>
          </p:cNvPr>
          <p:cNvSpPr>
            <a:spLocks noGrp="1"/>
          </p:cNvSpPr>
          <p:nvPr>
            <p:ph idx="1"/>
          </p:nvPr>
        </p:nvSpPr>
        <p:spPr/>
        <p:txBody>
          <a:bodyPr/>
          <a:lstStyle/>
          <a:p>
            <a:endParaRPr lang="en-CA"/>
          </a:p>
        </p:txBody>
      </p:sp>
      <p:pic>
        <p:nvPicPr>
          <p:cNvPr id="24" name="Picture 23">
            <a:extLst>
              <a:ext uri="{FF2B5EF4-FFF2-40B4-BE49-F238E27FC236}">
                <a16:creationId xmlns:a16="http://schemas.microsoft.com/office/drawing/2014/main" id="{D88A7776-0C4E-4F65-8889-0A45AED50782}"/>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9726003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0E92CD-09B1-466D-9D32-73E1F5094071}"/>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E652786C-6283-40EC-9496-0F10E63DBBDA}"/>
              </a:ext>
            </a:extLst>
          </p:cNvPr>
          <p:cNvSpPr>
            <a:spLocks noGrp="1"/>
          </p:cNvSpPr>
          <p:nvPr>
            <p:ph type="body" sz="quarter" idx="10"/>
          </p:nvPr>
        </p:nvSpPr>
        <p:spPr/>
        <p:txBody>
          <a:bodyPr/>
          <a:lstStyle/>
          <a:p>
            <a:endParaRPr lang="en-CA"/>
          </a:p>
        </p:txBody>
      </p:sp>
      <p:pic>
        <p:nvPicPr>
          <p:cNvPr id="11" name="Picture 10">
            <a:extLst>
              <a:ext uri="{FF2B5EF4-FFF2-40B4-BE49-F238E27FC236}">
                <a16:creationId xmlns:a16="http://schemas.microsoft.com/office/drawing/2014/main" id="{8DAEDC0E-158F-4013-AB6F-6ED0B6C2570E}"/>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8717989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40">
            <a:extLst>
              <a:ext uri="{FF2B5EF4-FFF2-40B4-BE49-F238E27FC236}">
                <a16:creationId xmlns:a16="http://schemas.microsoft.com/office/drawing/2014/main" id="{67BD907B-A7D2-4B8F-8B77-8283D4C878B7}"/>
              </a:ext>
            </a:extLst>
          </p:cNvPr>
          <p:cNvSpPr>
            <a:spLocks noGrp="1"/>
          </p:cNvSpPr>
          <p:nvPr>
            <p:ph type="title"/>
          </p:nvPr>
        </p:nvSpPr>
        <p:spPr/>
        <p:txBody>
          <a:bodyPr/>
          <a:lstStyle/>
          <a:p>
            <a:endParaRPr lang="en-CA"/>
          </a:p>
        </p:txBody>
      </p:sp>
      <p:sp>
        <p:nvSpPr>
          <p:cNvPr id="47" name="Text Placeholder 46">
            <a:extLst>
              <a:ext uri="{FF2B5EF4-FFF2-40B4-BE49-F238E27FC236}">
                <a16:creationId xmlns:a16="http://schemas.microsoft.com/office/drawing/2014/main" id="{91E175D1-52CD-4FFE-B957-EFEEDB373832}"/>
              </a:ext>
            </a:extLst>
          </p:cNvPr>
          <p:cNvSpPr>
            <a:spLocks noGrp="1"/>
          </p:cNvSpPr>
          <p:nvPr>
            <p:ph type="body" sz="quarter" idx="10"/>
          </p:nvPr>
        </p:nvSpPr>
        <p:spPr/>
        <p:txBody>
          <a:bodyPr/>
          <a:lstStyle/>
          <a:p>
            <a:endParaRPr lang="en-CA"/>
          </a:p>
        </p:txBody>
      </p:sp>
      <p:pic>
        <p:nvPicPr>
          <p:cNvPr id="88" name="Picture 87">
            <a:extLst>
              <a:ext uri="{FF2B5EF4-FFF2-40B4-BE49-F238E27FC236}">
                <a16:creationId xmlns:a16="http://schemas.microsoft.com/office/drawing/2014/main" id="{5B736079-DD36-473D-9825-1A1B9A0453E6}"/>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9028549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CB563D-6800-4D62-A419-0FE23389B2B5}"/>
              </a:ext>
            </a:extLst>
          </p:cNvPr>
          <p:cNvSpPr>
            <a:spLocks noGrp="1"/>
          </p:cNvSpPr>
          <p:nvPr>
            <p:ph type="title"/>
          </p:nvPr>
        </p:nvSpPr>
        <p:spPr/>
        <p:txBody>
          <a:bodyPr/>
          <a:lstStyle/>
          <a:p>
            <a:endParaRPr lang="en-CA"/>
          </a:p>
        </p:txBody>
      </p:sp>
      <p:sp>
        <p:nvSpPr>
          <p:cNvPr id="9" name="Text Placeholder 8">
            <a:extLst>
              <a:ext uri="{FF2B5EF4-FFF2-40B4-BE49-F238E27FC236}">
                <a16:creationId xmlns:a16="http://schemas.microsoft.com/office/drawing/2014/main" id="{97F4A095-D226-4358-9810-5670ED2F05B5}"/>
              </a:ext>
            </a:extLst>
          </p:cNvPr>
          <p:cNvSpPr>
            <a:spLocks noGrp="1"/>
          </p:cNvSpPr>
          <p:nvPr>
            <p:ph type="body" sz="quarter" idx="10"/>
          </p:nvPr>
        </p:nvSpPr>
        <p:spPr/>
        <p:txBody>
          <a:bodyPr/>
          <a:lstStyle/>
          <a:p>
            <a:endParaRPr lang="en-CA"/>
          </a:p>
        </p:txBody>
      </p:sp>
      <p:pic>
        <p:nvPicPr>
          <p:cNvPr id="13" name="Picture 12">
            <a:extLst>
              <a:ext uri="{FF2B5EF4-FFF2-40B4-BE49-F238E27FC236}">
                <a16:creationId xmlns:a16="http://schemas.microsoft.com/office/drawing/2014/main" id="{779E153D-85D6-466B-9CC8-4A9B3E59BED1}"/>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3281843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8D1CDB1-228D-4FBA-AF4C-C12B8AD8CEF6}"/>
              </a:ext>
            </a:extLst>
          </p:cNvPr>
          <p:cNvSpPr>
            <a:spLocks noGrp="1"/>
          </p:cNvSpPr>
          <p:nvPr>
            <p:ph type="title"/>
          </p:nvPr>
        </p:nvSpPr>
        <p:spPr/>
        <p:txBody>
          <a:bodyPr/>
          <a:lstStyle/>
          <a:p>
            <a:endParaRPr lang="en-CA"/>
          </a:p>
        </p:txBody>
      </p:sp>
      <p:sp>
        <p:nvSpPr>
          <p:cNvPr id="51" name="Text Placeholder 50">
            <a:extLst>
              <a:ext uri="{FF2B5EF4-FFF2-40B4-BE49-F238E27FC236}">
                <a16:creationId xmlns:a16="http://schemas.microsoft.com/office/drawing/2014/main" id="{2A35D5D3-8E8E-499D-AA0D-B19952C94BE3}"/>
              </a:ext>
            </a:extLst>
          </p:cNvPr>
          <p:cNvSpPr>
            <a:spLocks noGrp="1"/>
          </p:cNvSpPr>
          <p:nvPr>
            <p:ph type="body" sz="quarter" idx="10"/>
          </p:nvPr>
        </p:nvSpPr>
        <p:spPr/>
        <p:txBody>
          <a:bodyPr/>
          <a:lstStyle/>
          <a:p>
            <a:endParaRPr lang="en-CA"/>
          </a:p>
        </p:txBody>
      </p:sp>
      <p:pic>
        <p:nvPicPr>
          <p:cNvPr id="53" name="Picture 52">
            <a:extLst>
              <a:ext uri="{FF2B5EF4-FFF2-40B4-BE49-F238E27FC236}">
                <a16:creationId xmlns:a16="http://schemas.microsoft.com/office/drawing/2014/main" id="{2BD0C680-D830-47C2-9D90-CA580C6ABE55}"/>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9339164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200627-B819-42DD-9B53-264A4B6A58D5}"/>
              </a:ext>
            </a:extLst>
          </p:cNvPr>
          <p:cNvSpPr>
            <a:spLocks noGrp="1"/>
          </p:cNvSpPr>
          <p:nvPr>
            <p:ph type="title"/>
          </p:nvPr>
        </p:nvSpPr>
        <p:spPr/>
        <p:txBody>
          <a:bodyPr/>
          <a:lstStyle/>
          <a:p>
            <a:endParaRPr lang="en-CA"/>
          </a:p>
        </p:txBody>
      </p:sp>
      <p:sp>
        <p:nvSpPr>
          <p:cNvPr id="10" name="Text Placeholder 9">
            <a:extLst>
              <a:ext uri="{FF2B5EF4-FFF2-40B4-BE49-F238E27FC236}">
                <a16:creationId xmlns:a16="http://schemas.microsoft.com/office/drawing/2014/main" id="{CFBD301D-F992-47E0-AF7C-995B4B8E5762}"/>
              </a:ext>
            </a:extLst>
          </p:cNvPr>
          <p:cNvSpPr>
            <a:spLocks noGrp="1"/>
          </p:cNvSpPr>
          <p:nvPr>
            <p:ph type="body" sz="quarter" idx="10"/>
          </p:nvPr>
        </p:nvSpPr>
        <p:spPr/>
        <p:txBody>
          <a:bodyPr/>
          <a:lstStyle/>
          <a:p>
            <a:endParaRPr lang="en-CA"/>
          </a:p>
        </p:txBody>
      </p:sp>
      <p:pic>
        <p:nvPicPr>
          <p:cNvPr id="12" name="Picture 11">
            <a:extLst>
              <a:ext uri="{FF2B5EF4-FFF2-40B4-BE49-F238E27FC236}">
                <a16:creationId xmlns:a16="http://schemas.microsoft.com/office/drawing/2014/main" id="{70E29A82-757E-4D3A-889A-60C121FBE0D8}"/>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4678237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7A21E7E-9E1C-494F-BE07-B4EDD33C7DB5}"/>
              </a:ext>
            </a:extLst>
          </p:cNvPr>
          <p:cNvSpPr>
            <a:spLocks noGrp="1"/>
          </p:cNvSpPr>
          <p:nvPr>
            <p:ph type="title"/>
          </p:nvPr>
        </p:nvSpPr>
        <p:spPr/>
        <p:txBody>
          <a:bodyPr/>
          <a:lstStyle/>
          <a:p>
            <a:endParaRPr lang="en-CA"/>
          </a:p>
        </p:txBody>
      </p:sp>
      <p:sp>
        <p:nvSpPr>
          <p:cNvPr id="10" name="Text Placeholder 9">
            <a:extLst>
              <a:ext uri="{FF2B5EF4-FFF2-40B4-BE49-F238E27FC236}">
                <a16:creationId xmlns:a16="http://schemas.microsoft.com/office/drawing/2014/main" id="{9B1EECCB-C7DF-4168-BCD0-714359C7B2E4}"/>
              </a:ext>
            </a:extLst>
          </p:cNvPr>
          <p:cNvSpPr>
            <a:spLocks noGrp="1"/>
          </p:cNvSpPr>
          <p:nvPr>
            <p:ph type="body" sz="quarter" idx="10"/>
          </p:nvPr>
        </p:nvSpPr>
        <p:spPr/>
        <p:txBody>
          <a:bodyPr/>
          <a:lstStyle/>
          <a:p>
            <a:endParaRPr lang="en-CA"/>
          </a:p>
        </p:txBody>
      </p:sp>
      <p:pic>
        <p:nvPicPr>
          <p:cNvPr id="12" name="Picture 11">
            <a:extLst>
              <a:ext uri="{FF2B5EF4-FFF2-40B4-BE49-F238E27FC236}">
                <a16:creationId xmlns:a16="http://schemas.microsoft.com/office/drawing/2014/main" id="{9406C9C4-B931-42B9-8039-0C8F9EE0AAD3}"/>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7253620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E87BE5-88DD-430F-84FA-15B4A1ACA121}"/>
              </a:ext>
            </a:extLst>
          </p:cNvPr>
          <p:cNvSpPr>
            <a:spLocks noGrp="1"/>
          </p:cNvSpPr>
          <p:nvPr>
            <p:ph type="title"/>
          </p:nvPr>
        </p:nvSpPr>
        <p:spPr/>
        <p:txBody>
          <a:bodyPr/>
          <a:lstStyle/>
          <a:p>
            <a:endParaRPr lang="en-CA"/>
          </a:p>
        </p:txBody>
      </p:sp>
      <p:pic>
        <p:nvPicPr>
          <p:cNvPr id="7" name="Picture 6">
            <a:extLst>
              <a:ext uri="{FF2B5EF4-FFF2-40B4-BE49-F238E27FC236}">
                <a16:creationId xmlns:a16="http://schemas.microsoft.com/office/drawing/2014/main" id="{0ED7E04B-1379-47FF-BD89-580C19147B04}"/>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4980504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A4BB10-25DD-432A-807F-31730BE74C7E}"/>
              </a:ext>
            </a:extLst>
          </p:cNvPr>
          <p:cNvSpPr>
            <a:spLocks noGrp="1"/>
          </p:cNvSpPr>
          <p:nvPr>
            <p:ph type="title"/>
          </p:nvPr>
        </p:nvSpPr>
        <p:spPr/>
        <p:txBody>
          <a:bodyPr/>
          <a:lstStyle/>
          <a:p>
            <a:endParaRPr lang="en-CA"/>
          </a:p>
        </p:txBody>
      </p:sp>
      <p:sp>
        <p:nvSpPr>
          <p:cNvPr id="6" name="Text Placeholder 5">
            <a:extLst>
              <a:ext uri="{FF2B5EF4-FFF2-40B4-BE49-F238E27FC236}">
                <a16:creationId xmlns:a16="http://schemas.microsoft.com/office/drawing/2014/main" id="{1E6A19AF-BF2A-42C2-9FE4-2E0E115E2C69}"/>
              </a:ext>
            </a:extLst>
          </p:cNvPr>
          <p:cNvSpPr>
            <a:spLocks noGrp="1"/>
          </p:cNvSpPr>
          <p:nvPr>
            <p:ph type="body" sz="quarter" idx="10"/>
          </p:nvPr>
        </p:nvSpPr>
        <p:spPr/>
        <p:txBody>
          <a:bodyPr/>
          <a:lstStyle/>
          <a:p>
            <a:endParaRPr lang="en-CA"/>
          </a:p>
        </p:txBody>
      </p:sp>
      <p:pic>
        <p:nvPicPr>
          <p:cNvPr id="8" name="Picture 7">
            <a:extLst>
              <a:ext uri="{FF2B5EF4-FFF2-40B4-BE49-F238E27FC236}">
                <a16:creationId xmlns:a16="http://schemas.microsoft.com/office/drawing/2014/main" id="{5BC50D56-44B9-4B48-80FB-38D86D1AB0E9}"/>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6256454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B73E32-8C0D-436B-9EBD-F42AD04D083C}"/>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2535D762-7765-4704-B406-65D933B1BD57}"/>
              </a:ext>
            </a:extLst>
          </p:cNvPr>
          <p:cNvSpPr>
            <a:spLocks noGrp="1"/>
          </p:cNvSpPr>
          <p:nvPr>
            <p:ph type="body" sz="quarter" idx="10"/>
          </p:nvPr>
        </p:nvSpPr>
        <p:spPr/>
        <p:txBody>
          <a:bodyPr/>
          <a:lstStyle/>
          <a:p>
            <a:endParaRPr lang="en-CA"/>
          </a:p>
        </p:txBody>
      </p:sp>
      <p:pic>
        <p:nvPicPr>
          <p:cNvPr id="11" name="Picture 10">
            <a:extLst>
              <a:ext uri="{FF2B5EF4-FFF2-40B4-BE49-F238E27FC236}">
                <a16:creationId xmlns:a16="http://schemas.microsoft.com/office/drawing/2014/main" id="{0346F952-7CA5-4593-8349-28A21B57CB19}"/>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6601581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11DA00-3D45-42E8-9D6F-29CCA8885B34}"/>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76E01C17-D6B3-48DF-9AF1-B90D56524DA3}"/>
              </a:ext>
            </a:extLst>
          </p:cNvPr>
          <p:cNvSpPr>
            <a:spLocks noGrp="1"/>
          </p:cNvSpPr>
          <p:nvPr>
            <p:ph type="body" sz="quarter" idx="10"/>
          </p:nvPr>
        </p:nvSpPr>
        <p:spPr/>
        <p:txBody>
          <a:bodyPr/>
          <a:lstStyle/>
          <a:p>
            <a:endParaRPr lang="en-CA"/>
          </a:p>
        </p:txBody>
      </p:sp>
      <p:pic>
        <p:nvPicPr>
          <p:cNvPr id="10" name="Picture 9">
            <a:extLst>
              <a:ext uri="{FF2B5EF4-FFF2-40B4-BE49-F238E27FC236}">
                <a16:creationId xmlns:a16="http://schemas.microsoft.com/office/drawing/2014/main" id="{5BFB4530-7C32-469D-9D19-80FBD7D7FCB6}"/>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560756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D5783AA-6BE6-4F4C-A05E-41CB5A13BA0B}"/>
              </a:ext>
            </a:extLst>
          </p:cNvPr>
          <p:cNvSpPr>
            <a:spLocks noGrp="1"/>
          </p:cNvSpPr>
          <p:nvPr>
            <p:ph type="body" sz="quarter" idx="10"/>
          </p:nvPr>
        </p:nvSpPr>
        <p:spPr/>
        <p:txBody>
          <a:bodyPr/>
          <a:lstStyle/>
          <a:p>
            <a:endParaRPr lang="en-CA"/>
          </a:p>
        </p:txBody>
      </p:sp>
      <p:sp>
        <p:nvSpPr>
          <p:cNvPr id="11" name="Title 10">
            <a:extLst>
              <a:ext uri="{FF2B5EF4-FFF2-40B4-BE49-F238E27FC236}">
                <a16:creationId xmlns:a16="http://schemas.microsoft.com/office/drawing/2014/main" id="{A6456EA3-94E3-4252-AD43-93069A969FB1}"/>
              </a:ext>
            </a:extLst>
          </p:cNvPr>
          <p:cNvSpPr>
            <a:spLocks noGrp="1"/>
          </p:cNvSpPr>
          <p:nvPr>
            <p:ph type="title"/>
          </p:nvPr>
        </p:nvSpPr>
        <p:spPr/>
        <p:txBody>
          <a:bodyPr/>
          <a:lstStyle/>
          <a:p>
            <a:endParaRPr lang="en-CA"/>
          </a:p>
        </p:txBody>
      </p:sp>
      <p:sp>
        <p:nvSpPr>
          <p:cNvPr id="13" name="Content Placeholder 12">
            <a:extLst>
              <a:ext uri="{FF2B5EF4-FFF2-40B4-BE49-F238E27FC236}">
                <a16:creationId xmlns:a16="http://schemas.microsoft.com/office/drawing/2014/main" id="{EE33E7DE-007E-41E5-BA65-7D363BD7D18C}"/>
              </a:ext>
            </a:extLst>
          </p:cNvPr>
          <p:cNvSpPr>
            <a:spLocks noGrp="1"/>
          </p:cNvSpPr>
          <p:nvPr>
            <p:ph idx="1"/>
          </p:nvPr>
        </p:nvSpPr>
        <p:spPr/>
        <p:txBody>
          <a:bodyPr/>
          <a:lstStyle/>
          <a:p>
            <a:endParaRPr lang="en-CA"/>
          </a:p>
        </p:txBody>
      </p:sp>
      <p:pic>
        <p:nvPicPr>
          <p:cNvPr id="15" name="Picture 14">
            <a:extLst>
              <a:ext uri="{FF2B5EF4-FFF2-40B4-BE49-F238E27FC236}">
                <a16:creationId xmlns:a16="http://schemas.microsoft.com/office/drawing/2014/main" id="{BA148B3E-61B5-4104-84B2-2697CBF5F8E1}"/>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44571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DA825AC-B11C-43EC-B798-0FD6E9885B3F}"/>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173A72-A865-4F18-999C-62E1B65FB8D3}"/>
              </a:ext>
            </a:extLst>
          </p:cNvPr>
          <p:cNvSpPr>
            <a:spLocks noGrp="1"/>
          </p:cNvSpPr>
          <p:nvPr>
            <p:ph type="title"/>
          </p:nvPr>
        </p:nvSpPr>
        <p:spPr/>
        <p:txBody>
          <a:bodyPr/>
          <a:lstStyle/>
          <a:p>
            <a:endParaRPr lang="en-CA"/>
          </a:p>
        </p:txBody>
      </p:sp>
      <p:sp>
        <p:nvSpPr>
          <p:cNvPr id="10" name="Text Placeholder 9">
            <a:extLst>
              <a:ext uri="{FF2B5EF4-FFF2-40B4-BE49-F238E27FC236}">
                <a16:creationId xmlns:a16="http://schemas.microsoft.com/office/drawing/2014/main" id="{C27266CE-A0C7-43C1-A8AA-B0ACF0B9910A}"/>
              </a:ext>
            </a:extLst>
          </p:cNvPr>
          <p:cNvSpPr>
            <a:spLocks noGrp="1"/>
          </p:cNvSpPr>
          <p:nvPr>
            <p:ph type="body" sz="quarter" idx="10"/>
          </p:nvPr>
        </p:nvSpPr>
        <p:spPr/>
        <p:txBody>
          <a:bodyPr/>
          <a:lstStyle/>
          <a:p>
            <a:endParaRPr lang="en-CA"/>
          </a:p>
        </p:txBody>
      </p:sp>
      <p:pic>
        <p:nvPicPr>
          <p:cNvPr id="12" name="Picture 11">
            <a:extLst>
              <a:ext uri="{FF2B5EF4-FFF2-40B4-BE49-F238E27FC236}">
                <a16:creationId xmlns:a16="http://schemas.microsoft.com/office/drawing/2014/main" id="{ED578148-0093-46F8-8764-BBBB07323D4A}"/>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41013239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957FCF-9440-4964-8E63-1D5854AB895F}"/>
              </a:ext>
            </a:extLst>
          </p:cNvPr>
          <p:cNvSpPr>
            <a:spLocks noGrp="1"/>
          </p:cNvSpPr>
          <p:nvPr>
            <p:ph type="title"/>
          </p:nvPr>
        </p:nvSpPr>
        <p:spPr/>
        <p:txBody>
          <a:bodyPr/>
          <a:lstStyle/>
          <a:p>
            <a:endParaRPr lang="en-CA"/>
          </a:p>
        </p:txBody>
      </p:sp>
      <p:pic>
        <p:nvPicPr>
          <p:cNvPr id="6" name="Picture 5">
            <a:extLst>
              <a:ext uri="{FF2B5EF4-FFF2-40B4-BE49-F238E27FC236}">
                <a16:creationId xmlns:a16="http://schemas.microsoft.com/office/drawing/2014/main" id="{B423A14F-4EFF-46BE-8E8D-B1C300EA4CB4}"/>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9998709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4748B10-433B-4580-A999-1452704BF66F}"/>
              </a:ext>
            </a:extLst>
          </p:cNvPr>
          <p:cNvSpPr>
            <a:spLocks noGrp="1"/>
          </p:cNvSpPr>
          <p:nvPr>
            <p:ph type="body" sz="quarter" idx="10"/>
          </p:nvPr>
        </p:nvSpPr>
        <p:spPr/>
        <p:txBody>
          <a:bodyPr/>
          <a:lstStyle/>
          <a:p>
            <a:endParaRPr lang="en-CA"/>
          </a:p>
        </p:txBody>
      </p:sp>
      <p:sp>
        <p:nvSpPr>
          <p:cNvPr id="10" name="Title 9">
            <a:extLst>
              <a:ext uri="{FF2B5EF4-FFF2-40B4-BE49-F238E27FC236}">
                <a16:creationId xmlns:a16="http://schemas.microsoft.com/office/drawing/2014/main" id="{ED52624D-75B5-4682-9549-2104AC312F0F}"/>
              </a:ext>
            </a:extLst>
          </p:cNvPr>
          <p:cNvSpPr>
            <a:spLocks noGrp="1"/>
          </p:cNvSpPr>
          <p:nvPr>
            <p:ph type="title"/>
          </p:nvPr>
        </p:nvSpPr>
        <p:spPr/>
        <p:txBody>
          <a:bodyPr/>
          <a:lstStyle/>
          <a:p>
            <a:endParaRPr lang="en-CA"/>
          </a:p>
        </p:txBody>
      </p:sp>
      <p:sp>
        <p:nvSpPr>
          <p:cNvPr id="12" name="Content Placeholder 11">
            <a:extLst>
              <a:ext uri="{FF2B5EF4-FFF2-40B4-BE49-F238E27FC236}">
                <a16:creationId xmlns:a16="http://schemas.microsoft.com/office/drawing/2014/main" id="{15522246-FC1C-4A87-A8A0-3C68926D7449}"/>
              </a:ext>
            </a:extLst>
          </p:cNvPr>
          <p:cNvSpPr>
            <a:spLocks noGrp="1"/>
          </p:cNvSpPr>
          <p:nvPr>
            <p:ph idx="1"/>
          </p:nvPr>
        </p:nvSpPr>
        <p:spPr/>
        <p:txBody>
          <a:bodyPr/>
          <a:lstStyle/>
          <a:p>
            <a:endParaRPr lang="en-CA"/>
          </a:p>
        </p:txBody>
      </p:sp>
      <p:pic>
        <p:nvPicPr>
          <p:cNvPr id="14" name="Picture 13">
            <a:extLst>
              <a:ext uri="{FF2B5EF4-FFF2-40B4-BE49-F238E27FC236}">
                <a16:creationId xmlns:a16="http://schemas.microsoft.com/office/drawing/2014/main" id="{98E96745-D0BF-40B3-A5C5-FCB67BB84BD6}"/>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42019410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56F05B7-4B24-4B67-A316-33BC7555A68E}"/>
              </a:ext>
            </a:extLst>
          </p:cNvPr>
          <p:cNvSpPr>
            <a:spLocks noGrp="1"/>
          </p:cNvSpPr>
          <p:nvPr>
            <p:ph type="title"/>
          </p:nvPr>
        </p:nvSpPr>
        <p:spPr/>
        <p:txBody>
          <a:bodyPr/>
          <a:lstStyle/>
          <a:p>
            <a:endParaRPr lang="en-CA"/>
          </a:p>
        </p:txBody>
      </p:sp>
      <p:sp>
        <p:nvSpPr>
          <p:cNvPr id="10" name="Content Placeholder 9">
            <a:extLst>
              <a:ext uri="{FF2B5EF4-FFF2-40B4-BE49-F238E27FC236}">
                <a16:creationId xmlns:a16="http://schemas.microsoft.com/office/drawing/2014/main" id="{96E915AD-1D3E-4B4A-A3B8-293F724F070D}"/>
              </a:ext>
            </a:extLst>
          </p:cNvPr>
          <p:cNvSpPr>
            <a:spLocks noGrp="1"/>
          </p:cNvSpPr>
          <p:nvPr>
            <p:ph idx="1"/>
          </p:nvPr>
        </p:nvSpPr>
        <p:spPr/>
        <p:txBody>
          <a:bodyPr/>
          <a:lstStyle/>
          <a:p>
            <a:endParaRPr lang="en-CA"/>
          </a:p>
        </p:txBody>
      </p:sp>
      <p:pic>
        <p:nvPicPr>
          <p:cNvPr id="12" name="Picture 11">
            <a:extLst>
              <a:ext uri="{FF2B5EF4-FFF2-40B4-BE49-F238E27FC236}">
                <a16:creationId xmlns:a16="http://schemas.microsoft.com/office/drawing/2014/main" id="{30119248-BC0D-462D-8EF0-3120BB145A1D}"/>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6352157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244BDB7-C0DF-4DC4-921D-9C4070978704}"/>
              </a:ext>
            </a:extLst>
          </p:cNvPr>
          <p:cNvSpPr>
            <a:spLocks noGrp="1"/>
          </p:cNvSpPr>
          <p:nvPr>
            <p:ph type="body" sz="quarter" idx="10"/>
          </p:nvPr>
        </p:nvSpPr>
        <p:spPr/>
        <p:txBody>
          <a:bodyPr/>
          <a:lstStyle/>
          <a:p>
            <a:endParaRPr lang="en-CA"/>
          </a:p>
        </p:txBody>
      </p:sp>
      <p:sp>
        <p:nvSpPr>
          <p:cNvPr id="10" name="Title 9">
            <a:extLst>
              <a:ext uri="{FF2B5EF4-FFF2-40B4-BE49-F238E27FC236}">
                <a16:creationId xmlns:a16="http://schemas.microsoft.com/office/drawing/2014/main" id="{2ADE1C22-E178-43BC-8362-6FF7B0F2F821}"/>
              </a:ext>
            </a:extLst>
          </p:cNvPr>
          <p:cNvSpPr>
            <a:spLocks noGrp="1"/>
          </p:cNvSpPr>
          <p:nvPr>
            <p:ph type="title"/>
          </p:nvPr>
        </p:nvSpPr>
        <p:spPr/>
        <p:txBody>
          <a:bodyPr/>
          <a:lstStyle/>
          <a:p>
            <a:endParaRPr lang="en-CA"/>
          </a:p>
        </p:txBody>
      </p:sp>
      <p:sp>
        <p:nvSpPr>
          <p:cNvPr id="12" name="Content Placeholder 11">
            <a:extLst>
              <a:ext uri="{FF2B5EF4-FFF2-40B4-BE49-F238E27FC236}">
                <a16:creationId xmlns:a16="http://schemas.microsoft.com/office/drawing/2014/main" id="{E5342ECA-6600-4837-9117-DDED5CA6E376}"/>
              </a:ext>
            </a:extLst>
          </p:cNvPr>
          <p:cNvSpPr>
            <a:spLocks noGrp="1"/>
          </p:cNvSpPr>
          <p:nvPr>
            <p:ph idx="1"/>
          </p:nvPr>
        </p:nvSpPr>
        <p:spPr/>
        <p:txBody>
          <a:bodyPr/>
          <a:lstStyle/>
          <a:p>
            <a:endParaRPr lang="en-CA"/>
          </a:p>
        </p:txBody>
      </p:sp>
      <p:pic>
        <p:nvPicPr>
          <p:cNvPr id="14" name="Picture 13">
            <a:extLst>
              <a:ext uri="{FF2B5EF4-FFF2-40B4-BE49-F238E27FC236}">
                <a16:creationId xmlns:a16="http://schemas.microsoft.com/office/drawing/2014/main" id="{E6488FF1-E3F5-46E4-ACC4-3799324887CF}"/>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6636917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CC039E-8780-4BA7-A044-5604FD1D9154}"/>
              </a:ext>
            </a:extLst>
          </p:cNvPr>
          <p:cNvSpPr>
            <a:spLocks noGrp="1"/>
          </p:cNvSpPr>
          <p:nvPr>
            <p:ph type="title"/>
          </p:nvPr>
        </p:nvSpPr>
        <p:spPr/>
        <p:txBody>
          <a:bodyPr/>
          <a:lstStyle/>
          <a:p>
            <a:endParaRPr lang="en-CA"/>
          </a:p>
        </p:txBody>
      </p:sp>
      <p:pic>
        <p:nvPicPr>
          <p:cNvPr id="6" name="Picture 5">
            <a:extLst>
              <a:ext uri="{FF2B5EF4-FFF2-40B4-BE49-F238E27FC236}">
                <a16:creationId xmlns:a16="http://schemas.microsoft.com/office/drawing/2014/main" id="{E0F31CC4-2252-4E47-9846-9E76953C823F}"/>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6317953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A134190-1604-4F98-B7AA-F73A96340950}"/>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8082E1A8-638D-4740-B6CE-9BE4B11B3AF6}"/>
              </a:ext>
            </a:extLst>
          </p:cNvPr>
          <p:cNvSpPr>
            <a:spLocks noGrp="1"/>
          </p:cNvSpPr>
          <p:nvPr>
            <p:ph type="body" sz="quarter" idx="10"/>
          </p:nvPr>
        </p:nvSpPr>
        <p:spPr/>
        <p:txBody>
          <a:bodyPr/>
          <a:lstStyle/>
          <a:p>
            <a:endParaRPr lang="en-CA"/>
          </a:p>
        </p:txBody>
      </p:sp>
      <p:pic>
        <p:nvPicPr>
          <p:cNvPr id="18" name="Picture 17">
            <a:extLst>
              <a:ext uri="{FF2B5EF4-FFF2-40B4-BE49-F238E27FC236}">
                <a16:creationId xmlns:a16="http://schemas.microsoft.com/office/drawing/2014/main" id="{C4FBE662-0F9B-40EC-9271-D1816D11263E}"/>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8259047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32B9F63-B7DC-48D5-A300-345150738A51}"/>
              </a:ext>
            </a:extLst>
          </p:cNvPr>
          <p:cNvSpPr>
            <a:spLocks noGrp="1"/>
          </p:cNvSpPr>
          <p:nvPr>
            <p:ph type="title"/>
          </p:nvPr>
        </p:nvSpPr>
        <p:spPr/>
        <p:txBody>
          <a:bodyPr/>
          <a:lstStyle/>
          <a:p>
            <a:endParaRPr lang="en-CA"/>
          </a:p>
        </p:txBody>
      </p:sp>
      <p:pic>
        <p:nvPicPr>
          <p:cNvPr id="10" name="Picture 9">
            <a:extLst>
              <a:ext uri="{FF2B5EF4-FFF2-40B4-BE49-F238E27FC236}">
                <a16:creationId xmlns:a16="http://schemas.microsoft.com/office/drawing/2014/main" id="{4D27C0E5-1C27-488A-8CD5-03B63FB1B13B}"/>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9973961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09AA306-8319-40AB-9764-7132BDF7D15A}"/>
              </a:ext>
            </a:extLst>
          </p:cNvPr>
          <p:cNvSpPr>
            <a:spLocks noGrp="1"/>
          </p:cNvSpPr>
          <p:nvPr>
            <p:ph type="body" sz="quarter" idx="10"/>
          </p:nvPr>
        </p:nvSpPr>
        <p:spPr/>
        <p:txBody>
          <a:bodyPr/>
          <a:lstStyle/>
          <a:p>
            <a:endParaRPr lang="en-CA"/>
          </a:p>
        </p:txBody>
      </p:sp>
      <p:sp>
        <p:nvSpPr>
          <p:cNvPr id="10" name="Title 9">
            <a:extLst>
              <a:ext uri="{FF2B5EF4-FFF2-40B4-BE49-F238E27FC236}">
                <a16:creationId xmlns:a16="http://schemas.microsoft.com/office/drawing/2014/main" id="{EC0BFC1F-B569-443F-98EB-BEECF14D9A76}"/>
              </a:ext>
            </a:extLst>
          </p:cNvPr>
          <p:cNvSpPr>
            <a:spLocks noGrp="1"/>
          </p:cNvSpPr>
          <p:nvPr>
            <p:ph type="title"/>
          </p:nvPr>
        </p:nvSpPr>
        <p:spPr/>
        <p:txBody>
          <a:bodyPr/>
          <a:lstStyle/>
          <a:p>
            <a:endParaRPr lang="en-CA"/>
          </a:p>
        </p:txBody>
      </p:sp>
      <p:sp>
        <p:nvSpPr>
          <p:cNvPr id="12" name="Content Placeholder 11">
            <a:extLst>
              <a:ext uri="{FF2B5EF4-FFF2-40B4-BE49-F238E27FC236}">
                <a16:creationId xmlns:a16="http://schemas.microsoft.com/office/drawing/2014/main" id="{C6F42682-9978-4CA0-BE2A-F6E62310DC3B}"/>
              </a:ext>
            </a:extLst>
          </p:cNvPr>
          <p:cNvSpPr>
            <a:spLocks noGrp="1"/>
          </p:cNvSpPr>
          <p:nvPr>
            <p:ph idx="1"/>
          </p:nvPr>
        </p:nvSpPr>
        <p:spPr/>
        <p:txBody>
          <a:bodyPr/>
          <a:lstStyle/>
          <a:p>
            <a:endParaRPr lang="en-CA"/>
          </a:p>
        </p:txBody>
      </p:sp>
      <p:pic>
        <p:nvPicPr>
          <p:cNvPr id="14" name="Picture 13">
            <a:extLst>
              <a:ext uri="{FF2B5EF4-FFF2-40B4-BE49-F238E27FC236}">
                <a16:creationId xmlns:a16="http://schemas.microsoft.com/office/drawing/2014/main" id="{4D0011C4-54B6-4822-9643-B9183F010A30}"/>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4695938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CF63F30-2653-4954-B70B-E0D48BB8A6FF}"/>
              </a:ext>
            </a:extLst>
          </p:cNvPr>
          <p:cNvSpPr>
            <a:spLocks noGrp="1"/>
          </p:cNvSpPr>
          <p:nvPr>
            <p:ph type="title"/>
          </p:nvPr>
        </p:nvSpPr>
        <p:spPr/>
        <p:txBody>
          <a:bodyPr/>
          <a:lstStyle/>
          <a:p>
            <a:endParaRPr lang="en-CA"/>
          </a:p>
        </p:txBody>
      </p:sp>
      <p:pic>
        <p:nvPicPr>
          <p:cNvPr id="9" name="Picture 8">
            <a:extLst>
              <a:ext uri="{FF2B5EF4-FFF2-40B4-BE49-F238E27FC236}">
                <a16:creationId xmlns:a16="http://schemas.microsoft.com/office/drawing/2014/main" id="{A3EA4DED-3448-44CD-A150-85E1C2155D0A}"/>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4037881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112E334-13E7-44FB-AB2A-F5BE4BCC989B}"/>
              </a:ext>
            </a:extLst>
          </p:cNvPr>
          <p:cNvSpPr>
            <a:spLocks noGrp="1"/>
          </p:cNvSpPr>
          <p:nvPr>
            <p:ph type="body" sz="quarter" idx="10"/>
          </p:nvPr>
        </p:nvSpPr>
        <p:spPr/>
        <p:txBody>
          <a:bodyPr/>
          <a:lstStyle/>
          <a:p>
            <a:endParaRPr lang="en-CA"/>
          </a:p>
        </p:txBody>
      </p:sp>
      <p:sp>
        <p:nvSpPr>
          <p:cNvPr id="11" name="Title 10">
            <a:extLst>
              <a:ext uri="{FF2B5EF4-FFF2-40B4-BE49-F238E27FC236}">
                <a16:creationId xmlns:a16="http://schemas.microsoft.com/office/drawing/2014/main" id="{5E27248E-BF8F-4040-8EE9-6C8AAC925A38}"/>
              </a:ext>
            </a:extLst>
          </p:cNvPr>
          <p:cNvSpPr>
            <a:spLocks noGrp="1"/>
          </p:cNvSpPr>
          <p:nvPr>
            <p:ph type="title"/>
          </p:nvPr>
        </p:nvSpPr>
        <p:spPr/>
        <p:txBody>
          <a:bodyPr/>
          <a:lstStyle/>
          <a:p>
            <a:endParaRPr lang="en-CA"/>
          </a:p>
        </p:txBody>
      </p:sp>
      <p:sp>
        <p:nvSpPr>
          <p:cNvPr id="16" name="Content Placeholder 15">
            <a:extLst>
              <a:ext uri="{FF2B5EF4-FFF2-40B4-BE49-F238E27FC236}">
                <a16:creationId xmlns:a16="http://schemas.microsoft.com/office/drawing/2014/main" id="{46F12DFA-58E2-4539-A4EB-626D04FCEE09}"/>
              </a:ext>
            </a:extLst>
          </p:cNvPr>
          <p:cNvSpPr>
            <a:spLocks noGrp="1"/>
          </p:cNvSpPr>
          <p:nvPr>
            <p:ph idx="1"/>
          </p:nvPr>
        </p:nvSpPr>
        <p:spPr/>
        <p:txBody>
          <a:bodyPr/>
          <a:lstStyle/>
          <a:p>
            <a:endParaRPr lang="en-CA"/>
          </a:p>
        </p:txBody>
      </p:sp>
      <p:pic>
        <p:nvPicPr>
          <p:cNvPr id="18" name="Picture 17">
            <a:extLst>
              <a:ext uri="{FF2B5EF4-FFF2-40B4-BE49-F238E27FC236}">
                <a16:creationId xmlns:a16="http://schemas.microsoft.com/office/drawing/2014/main" id="{F8165B0E-270A-4A91-86E6-6791071D146C}"/>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2610442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5834418-F731-4903-8997-5B0C1F1E1292}"/>
              </a:ext>
            </a:extLst>
          </p:cNvPr>
          <p:cNvSpPr>
            <a:spLocks noGrp="1"/>
          </p:cNvSpPr>
          <p:nvPr>
            <p:ph type="title"/>
          </p:nvPr>
        </p:nvSpPr>
        <p:spPr/>
        <p:txBody>
          <a:bodyPr/>
          <a:lstStyle/>
          <a:p>
            <a:endParaRPr lang="en-CA"/>
          </a:p>
        </p:txBody>
      </p:sp>
      <p:sp>
        <p:nvSpPr>
          <p:cNvPr id="11" name="Content Placeholder 10">
            <a:extLst>
              <a:ext uri="{FF2B5EF4-FFF2-40B4-BE49-F238E27FC236}">
                <a16:creationId xmlns:a16="http://schemas.microsoft.com/office/drawing/2014/main" id="{231D0D7E-1713-486A-8F37-155A6C418C3C}"/>
              </a:ext>
            </a:extLst>
          </p:cNvPr>
          <p:cNvSpPr>
            <a:spLocks noGrp="1"/>
          </p:cNvSpPr>
          <p:nvPr>
            <p:ph idx="1"/>
          </p:nvPr>
        </p:nvSpPr>
        <p:spPr/>
        <p:txBody>
          <a:bodyPr/>
          <a:lstStyle/>
          <a:p>
            <a:endParaRPr lang="en-CA"/>
          </a:p>
        </p:txBody>
      </p:sp>
      <p:sp>
        <p:nvSpPr>
          <p:cNvPr id="16" name="Text Placeholder 15">
            <a:extLst>
              <a:ext uri="{FF2B5EF4-FFF2-40B4-BE49-F238E27FC236}">
                <a16:creationId xmlns:a16="http://schemas.microsoft.com/office/drawing/2014/main" id="{D1164923-FC8F-40E9-AEB3-75094E121A9B}"/>
              </a:ext>
            </a:extLst>
          </p:cNvPr>
          <p:cNvSpPr>
            <a:spLocks noGrp="1"/>
          </p:cNvSpPr>
          <p:nvPr>
            <p:ph type="body" sz="quarter" idx="10"/>
          </p:nvPr>
        </p:nvSpPr>
        <p:spPr/>
        <p:txBody>
          <a:bodyPr/>
          <a:lstStyle/>
          <a:p>
            <a:endParaRPr lang="en-CA"/>
          </a:p>
        </p:txBody>
      </p:sp>
      <p:pic>
        <p:nvPicPr>
          <p:cNvPr id="18" name="Picture 17">
            <a:extLst>
              <a:ext uri="{FF2B5EF4-FFF2-40B4-BE49-F238E27FC236}">
                <a16:creationId xmlns:a16="http://schemas.microsoft.com/office/drawing/2014/main" id="{4768DBCE-1A37-40B9-892F-3EF168625F0D}"/>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6097185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CB1766-3FCB-49C6-8CA7-D9CC6E523BFC}"/>
              </a:ext>
            </a:extLst>
          </p:cNvPr>
          <p:cNvSpPr>
            <a:spLocks noGrp="1"/>
          </p:cNvSpPr>
          <p:nvPr>
            <p:ph type="title"/>
          </p:nvPr>
        </p:nvSpPr>
        <p:spPr/>
        <p:txBody>
          <a:bodyPr/>
          <a:lstStyle/>
          <a:p>
            <a:endParaRPr lang="en-CA"/>
          </a:p>
        </p:txBody>
      </p:sp>
      <p:pic>
        <p:nvPicPr>
          <p:cNvPr id="6" name="Picture 5">
            <a:extLst>
              <a:ext uri="{FF2B5EF4-FFF2-40B4-BE49-F238E27FC236}">
                <a16:creationId xmlns:a16="http://schemas.microsoft.com/office/drawing/2014/main" id="{1D777462-8ABD-4643-A893-12309F1039CF}"/>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8354741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7250463-080D-4165-813E-BB51AAA0C593}"/>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739E54A9-AE94-4F33-9166-91B53E7697D9}"/>
              </a:ext>
            </a:extLst>
          </p:cNvPr>
          <p:cNvSpPr>
            <a:spLocks noGrp="1"/>
          </p:cNvSpPr>
          <p:nvPr>
            <p:ph type="body" sz="quarter" idx="10"/>
          </p:nvPr>
        </p:nvSpPr>
        <p:spPr/>
        <p:txBody>
          <a:bodyPr/>
          <a:lstStyle/>
          <a:p>
            <a:endParaRPr lang="en-CA"/>
          </a:p>
        </p:txBody>
      </p:sp>
      <p:pic>
        <p:nvPicPr>
          <p:cNvPr id="16" name="Picture 15">
            <a:extLst>
              <a:ext uri="{FF2B5EF4-FFF2-40B4-BE49-F238E27FC236}">
                <a16:creationId xmlns:a16="http://schemas.microsoft.com/office/drawing/2014/main" id="{404701D4-3123-4AF3-A058-9EE5B5B71192}"/>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2364271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3BFF8A0-93CD-44CC-88EA-D63C34C55C4E}"/>
              </a:ext>
            </a:extLst>
          </p:cNvPr>
          <p:cNvSpPr>
            <a:spLocks noGrp="1"/>
          </p:cNvSpPr>
          <p:nvPr>
            <p:ph type="body" sz="quarter" idx="10"/>
          </p:nvPr>
        </p:nvSpPr>
        <p:spPr/>
        <p:txBody>
          <a:bodyPr/>
          <a:lstStyle/>
          <a:p>
            <a:endParaRPr lang="en-CA"/>
          </a:p>
        </p:txBody>
      </p:sp>
      <p:sp>
        <p:nvSpPr>
          <p:cNvPr id="15" name="Title 14">
            <a:extLst>
              <a:ext uri="{FF2B5EF4-FFF2-40B4-BE49-F238E27FC236}">
                <a16:creationId xmlns:a16="http://schemas.microsoft.com/office/drawing/2014/main" id="{74C5050C-1543-4E53-ACC7-566172E9FADF}"/>
              </a:ext>
            </a:extLst>
          </p:cNvPr>
          <p:cNvSpPr>
            <a:spLocks noGrp="1"/>
          </p:cNvSpPr>
          <p:nvPr>
            <p:ph type="title"/>
          </p:nvPr>
        </p:nvSpPr>
        <p:spPr/>
        <p:txBody>
          <a:bodyPr/>
          <a:lstStyle/>
          <a:p>
            <a:endParaRPr lang="en-CA"/>
          </a:p>
        </p:txBody>
      </p:sp>
      <p:sp>
        <p:nvSpPr>
          <p:cNvPr id="17" name="Content Placeholder 16">
            <a:extLst>
              <a:ext uri="{FF2B5EF4-FFF2-40B4-BE49-F238E27FC236}">
                <a16:creationId xmlns:a16="http://schemas.microsoft.com/office/drawing/2014/main" id="{405EBBCB-C1F5-47B7-91C7-0096CC3FA24E}"/>
              </a:ext>
            </a:extLst>
          </p:cNvPr>
          <p:cNvSpPr>
            <a:spLocks noGrp="1"/>
          </p:cNvSpPr>
          <p:nvPr>
            <p:ph idx="1"/>
          </p:nvPr>
        </p:nvSpPr>
        <p:spPr/>
        <p:txBody>
          <a:bodyPr/>
          <a:lstStyle/>
          <a:p>
            <a:endParaRPr lang="en-CA"/>
          </a:p>
        </p:txBody>
      </p:sp>
      <p:pic>
        <p:nvPicPr>
          <p:cNvPr id="23" name="Picture 22">
            <a:extLst>
              <a:ext uri="{FF2B5EF4-FFF2-40B4-BE49-F238E27FC236}">
                <a16:creationId xmlns:a16="http://schemas.microsoft.com/office/drawing/2014/main" id="{5E369D1F-B4EB-453C-9857-3939274981DD}"/>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263825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1D01909-2DCC-4549-A59F-1133C39D972D}"/>
              </a:ext>
            </a:extLst>
          </p:cNvPr>
          <p:cNvSpPr>
            <a:spLocks noGrp="1"/>
          </p:cNvSpPr>
          <p:nvPr>
            <p:ph type="title"/>
          </p:nvPr>
        </p:nvSpPr>
        <p:spPr/>
        <p:txBody>
          <a:bodyPr/>
          <a:lstStyle/>
          <a:p>
            <a:endParaRPr lang="en-CA"/>
          </a:p>
        </p:txBody>
      </p:sp>
      <p:sp>
        <p:nvSpPr>
          <p:cNvPr id="18" name="Text Placeholder 17">
            <a:extLst>
              <a:ext uri="{FF2B5EF4-FFF2-40B4-BE49-F238E27FC236}">
                <a16:creationId xmlns:a16="http://schemas.microsoft.com/office/drawing/2014/main" id="{81AACC8F-CE01-4167-88A5-43C664778028}"/>
              </a:ext>
            </a:extLst>
          </p:cNvPr>
          <p:cNvSpPr>
            <a:spLocks noGrp="1"/>
          </p:cNvSpPr>
          <p:nvPr>
            <p:ph type="body" sz="quarter" idx="10"/>
          </p:nvPr>
        </p:nvSpPr>
        <p:spPr/>
        <p:txBody>
          <a:bodyPr/>
          <a:lstStyle/>
          <a:p>
            <a:endParaRPr lang="en-CA"/>
          </a:p>
        </p:txBody>
      </p:sp>
      <p:pic>
        <p:nvPicPr>
          <p:cNvPr id="20" name="Picture 19">
            <a:extLst>
              <a:ext uri="{FF2B5EF4-FFF2-40B4-BE49-F238E27FC236}">
                <a16:creationId xmlns:a16="http://schemas.microsoft.com/office/drawing/2014/main" id="{8CFAB221-2368-411F-9414-EF0D9DFDB362}"/>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7126763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0295018-ADEB-4A7A-9FFB-7B5166F58EA7}"/>
              </a:ext>
            </a:extLst>
          </p:cNvPr>
          <p:cNvSpPr>
            <a:spLocks noGrp="1"/>
          </p:cNvSpPr>
          <p:nvPr>
            <p:ph type="body" sz="quarter" idx="10"/>
          </p:nvPr>
        </p:nvSpPr>
        <p:spPr/>
        <p:txBody>
          <a:bodyPr/>
          <a:lstStyle/>
          <a:p>
            <a:endParaRPr lang="en-CA"/>
          </a:p>
        </p:txBody>
      </p:sp>
      <p:sp>
        <p:nvSpPr>
          <p:cNvPr id="11" name="Title 10">
            <a:extLst>
              <a:ext uri="{FF2B5EF4-FFF2-40B4-BE49-F238E27FC236}">
                <a16:creationId xmlns:a16="http://schemas.microsoft.com/office/drawing/2014/main" id="{39FCD498-8B13-48F2-AE34-9C73D7301C1A}"/>
              </a:ext>
            </a:extLst>
          </p:cNvPr>
          <p:cNvSpPr>
            <a:spLocks noGrp="1"/>
          </p:cNvSpPr>
          <p:nvPr>
            <p:ph type="title"/>
          </p:nvPr>
        </p:nvSpPr>
        <p:spPr/>
        <p:txBody>
          <a:bodyPr/>
          <a:lstStyle/>
          <a:p>
            <a:endParaRPr lang="en-CA"/>
          </a:p>
        </p:txBody>
      </p:sp>
      <p:sp>
        <p:nvSpPr>
          <p:cNvPr id="15" name="Content Placeholder 14">
            <a:extLst>
              <a:ext uri="{FF2B5EF4-FFF2-40B4-BE49-F238E27FC236}">
                <a16:creationId xmlns:a16="http://schemas.microsoft.com/office/drawing/2014/main" id="{A11D6528-CC3D-4EC0-A4A2-F46D8FD8A69D}"/>
              </a:ext>
            </a:extLst>
          </p:cNvPr>
          <p:cNvSpPr>
            <a:spLocks noGrp="1"/>
          </p:cNvSpPr>
          <p:nvPr>
            <p:ph idx="1"/>
          </p:nvPr>
        </p:nvSpPr>
        <p:spPr/>
        <p:txBody>
          <a:bodyPr/>
          <a:lstStyle/>
          <a:p>
            <a:endParaRPr lang="en-CA"/>
          </a:p>
        </p:txBody>
      </p:sp>
      <p:pic>
        <p:nvPicPr>
          <p:cNvPr id="17" name="Picture 16">
            <a:extLst>
              <a:ext uri="{FF2B5EF4-FFF2-40B4-BE49-F238E27FC236}">
                <a16:creationId xmlns:a16="http://schemas.microsoft.com/office/drawing/2014/main" id="{D8A18E8E-87D3-4A93-A946-E0A68544EEC8}"/>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5602902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925C7C4E-560F-441C-9608-525E216A4362}"/>
              </a:ext>
            </a:extLst>
          </p:cNvPr>
          <p:cNvSpPr>
            <a:spLocks noGrp="1"/>
          </p:cNvSpPr>
          <p:nvPr>
            <p:ph type="title"/>
          </p:nvPr>
        </p:nvSpPr>
        <p:spPr/>
        <p:txBody>
          <a:bodyPr/>
          <a:lstStyle/>
          <a:p>
            <a:endParaRPr lang="en-CA"/>
          </a:p>
        </p:txBody>
      </p:sp>
      <p:sp>
        <p:nvSpPr>
          <p:cNvPr id="17" name="Text Placeholder 16">
            <a:extLst>
              <a:ext uri="{FF2B5EF4-FFF2-40B4-BE49-F238E27FC236}">
                <a16:creationId xmlns:a16="http://schemas.microsoft.com/office/drawing/2014/main" id="{3EB6B236-F15B-45C7-8446-73AD3D598ADE}"/>
              </a:ext>
            </a:extLst>
          </p:cNvPr>
          <p:cNvSpPr>
            <a:spLocks noGrp="1"/>
          </p:cNvSpPr>
          <p:nvPr>
            <p:ph type="body" sz="quarter" idx="10"/>
          </p:nvPr>
        </p:nvSpPr>
        <p:spPr/>
        <p:txBody>
          <a:bodyPr/>
          <a:lstStyle/>
          <a:p>
            <a:endParaRPr lang="en-CA"/>
          </a:p>
        </p:txBody>
      </p:sp>
      <p:pic>
        <p:nvPicPr>
          <p:cNvPr id="19" name="Picture 18">
            <a:extLst>
              <a:ext uri="{FF2B5EF4-FFF2-40B4-BE49-F238E27FC236}">
                <a16:creationId xmlns:a16="http://schemas.microsoft.com/office/drawing/2014/main" id="{795EBFB6-FC47-4D65-9F48-A2CB9BDD536D}"/>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6052965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197E576-C608-401A-990E-B85273C7F2F3}"/>
              </a:ext>
            </a:extLst>
          </p:cNvPr>
          <p:cNvSpPr>
            <a:spLocks noGrp="1"/>
          </p:cNvSpPr>
          <p:nvPr>
            <p:ph type="title"/>
          </p:nvPr>
        </p:nvSpPr>
        <p:spPr/>
        <p:txBody>
          <a:bodyPr/>
          <a:lstStyle/>
          <a:p>
            <a:endParaRPr lang="en-CA"/>
          </a:p>
        </p:txBody>
      </p:sp>
      <p:sp>
        <p:nvSpPr>
          <p:cNvPr id="10" name="Text Placeholder 9">
            <a:extLst>
              <a:ext uri="{FF2B5EF4-FFF2-40B4-BE49-F238E27FC236}">
                <a16:creationId xmlns:a16="http://schemas.microsoft.com/office/drawing/2014/main" id="{59D58987-F91A-4276-9A23-E99FF4BC55C7}"/>
              </a:ext>
            </a:extLst>
          </p:cNvPr>
          <p:cNvSpPr>
            <a:spLocks noGrp="1"/>
          </p:cNvSpPr>
          <p:nvPr>
            <p:ph type="body" sz="quarter" idx="10"/>
          </p:nvPr>
        </p:nvSpPr>
        <p:spPr/>
        <p:txBody>
          <a:bodyPr/>
          <a:lstStyle/>
          <a:p>
            <a:endParaRPr lang="en-CA"/>
          </a:p>
        </p:txBody>
      </p:sp>
      <p:pic>
        <p:nvPicPr>
          <p:cNvPr id="12" name="Picture 11">
            <a:extLst>
              <a:ext uri="{FF2B5EF4-FFF2-40B4-BE49-F238E27FC236}">
                <a16:creationId xmlns:a16="http://schemas.microsoft.com/office/drawing/2014/main" id="{55BE4B37-D385-4036-BD44-7BD0B7AFCB06}"/>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3106523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3502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3FEA71-D2E1-4171-8942-59B48D332204}"/>
              </a:ext>
            </a:extLst>
          </p:cNvPr>
          <p:cNvSpPr>
            <a:spLocks noGrp="1"/>
          </p:cNvSpPr>
          <p:nvPr>
            <p:ph type="title"/>
          </p:nvPr>
        </p:nvSpPr>
        <p:spPr/>
        <p:txBody>
          <a:bodyPr/>
          <a:lstStyle/>
          <a:p>
            <a:endParaRPr lang="en-CA"/>
          </a:p>
        </p:txBody>
      </p:sp>
      <p:sp>
        <p:nvSpPr>
          <p:cNvPr id="9" name="Text Placeholder 8">
            <a:extLst>
              <a:ext uri="{FF2B5EF4-FFF2-40B4-BE49-F238E27FC236}">
                <a16:creationId xmlns:a16="http://schemas.microsoft.com/office/drawing/2014/main" id="{C7126C55-F69B-4C7C-9A23-D9E2F06192E9}"/>
              </a:ext>
            </a:extLst>
          </p:cNvPr>
          <p:cNvSpPr>
            <a:spLocks noGrp="1"/>
          </p:cNvSpPr>
          <p:nvPr>
            <p:ph type="body" sz="quarter" idx="10"/>
          </p:nvPr>
        </p:nvSpPr>
        <p:spPr/>
        <p:txBody>
          <a:bodyPr/>
          <a:lstStyle/>
          <a:p>
            <a:endParaRPr lang="en-CA"/>
          </a:p>
        </p:txBody>
      </p:sp>
      <p:pic>
        <p:nvPicPr>
          <p:cNvPr id="11" name="Picture 10">
            <a:extLst>
              <a:ext uri="{FF2B5EF4-FFF2-40B4-BE49-F238E27FC236}">
                <a16:creationId xmlns:a16="http://schemas.microsoft.com/office/drawing/2014/main" id="{00572474-CA08-4DAF-9BE1-09FD7EE9A5F3}"/>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407389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1E681E-9489-4E94-92EA-AD0E415EC58C}"/>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01135532-4D7C-4520-8F3D-96B2B0A7761A}"/>
              </a:ext>
            </a:extLst>
          </p:cNvPr>
          <p:cNvSpPr>
            <a:spLocks noGrp="1"/>
          </p:cNvSpPr>
          <p:nvPr>
            <p:ph type="body" sz="quarter" idx="10"/>
          </p:nvPr>
        </p:nvSpPr>
        <p:spPr/>
        <p:txBody>
          <a:bodyPr/>
          <a:lstStyle/>
          <a:p>
            <a:endParaRPr lang="en-CA"/>
          </a:p>
        </p:txBody>
      </p:sp>
      <p:pic>
        <p:nvPicPr>
          <p:cNvPr id="10" name="Picture 9">
            <a:extLst>
              <a:ext uri="{FF2B5EF4-FFF2-40B4-BE49-F238E27FC236}">
                <a16:creationId xmlns:a16="http://schemas.microsoft.com/office/drawing/2014/main" id="{F2A32D80-8A63-4543-A129-0D3A8F7C5147}"/>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925174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2C9DF3-7DEE-4E97-846A-9849D391E883}"/>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5A315BD4-72AE-407B-A9F9-6CFCBF43D44A}"/>
              </a:ext>
            </a:extLst>
          </p:cNvPr>
          <p:cNvSpPr>
            <a:spLocks noGrp="1"/>
          </p:cNvSpPr>
          <p:nvPr>
            <p:ph type="body" sz="quarter" idx="10"/>
          </p:nvPr>
        </p:nvSpPr>
        <p:spPr/>
        <p:txBody>
          <a:bodyPr/>
          <a:lstStyle/>
          <a:p>
            <a:endParaRPr lang="en-CA"/>
          </a:p>
        </p:txBody>
      </p:sp>
      <p:pic>
        <p:nvPicPr>
          <p:cNvPr id="32" name="Picture 31">
            <a:extLst>
              <a:ext uri="{FF2B5EF4-FFF2-40B4-BE49-F238E27FC236}">
                <a16:creationId xmlns:a16="http://schemas.microsoft.com/office/drawing/2014/main" id="{0144325B-DE39-4BDA-99D7-F034CF487515}"/>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4022007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DD5597-7E3A-4B49-9D48-BCC14CF24128}"/>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E154603E-7010-465D-BD15-F11420D24D26}"/>
              </a:ext>
            </a:extLst>
          </p:cNvPr>
          <p:cNvSpPr>
            <a:spLocks noGrp="1"/>
          </p:cNvSpPr>
          <p:nvPr>
            <p:ph type="body" sz="quarter" idx="10"/>
          </p:nvPr>
        </p:nvSpPr>
        <p:spPr/>
        <p:txBody>
          <a:bodyPr/>
          <a:lstStyle/>
          <a:p>
            <a:endParaRPr lang="en-CA"/>
          </a:p>
        </p:txBody>
      </p:sp>
      <p:pic>
        <p:nvPicPr>
          <p:cNvPr id="9" name="Picture 8">
            <a:extLst>
              <a:ext uri="{FF2B5EF4-FFF2-40B4-BE49-F238E27FC236}">
                <a16:creationId xmlns:a16="http://schemas.microsoft.com/office/drawing/2014/main" id="{10695133-31F1-48BA-8888-25F63F72F092}"/>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662226613"/>
      </p:ext>
    </p:extLst>
  </p:cSld>
  <p:clrMapOvr>
    <a:masterClrMapping/>
  </p:clrMapOvr>
</p:sld>
</file>

<file path=ppt/theme/theme1.xml><?xml version="1.0" encoding="utf-8"?>
<a:theme xmlns:a="http://schemas.openxmlformats.org/drawingml/2006/main" name="2_Office Theme">
  <a:themeElements>
    <a:clrScheme name="IHSG">
      <a:dk1>
        <a:sysClr val="windowText" lastClr="000000"/>
      </a:dk1>
      <a:lt1>
        <a:sysClr val="window" lastClr="FFFFFF"/>
      </a:lt1>
      <a:dk2>
        <a:srgbClr val="4D4D4F"/>
      </a:dk2>
      <a:lt2>
        <a:srgbClr val="EEECE1"/>
      </a:lt2>
      <a:accent1>
        <a:srgbClr val="D22027"/>
      </a:accent1>
      <a:accent2>
        <a:srgbClr val="ADADAF"/>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Office Theme">
  <a:themeElements>
    <a:clrScheme name="IHSG">
      <a:dk1>
        <a:sysClr val="windowText" lastClr="000000"/>
      </a:dk1>
      <a:lt1>
        <a:sysClr val="window" lastClr="FFFFFF"/>
      </a:lt1>
      <a:dk2>
        <a:srgbClr val="4D4D4F"/>
      </a:dk2>
      <a:lt2>
        <a:srgbClr val="EEECE1"/>
      </a:lt2>
      <a:accent1>
        <a:srgbClr val="D22027"/>
      </a:accent1>
      <a:accent2>
        <a:srgbClr val="ADADAF"/>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D0EBE0C8D17804C930E778C22370D3C" ma:contentTypeVersion="12" ma:contentTypeDescription="Create a new document." ma:contentTypeScope="" ma:versionID="993d40ddea66c0132214d7fb79f82249">
  <xsd:schema xmlns:xsd="http://www.w3.org/2001/XMLSchema" xmlns:xs="http://www.w3.org/2001/XMLSchema" xmlns:p="http://schemas.microsoft.com/office/2006/metadata/properties" xmlns:ns2="40bcddbf-5152-4ba4-91ea-bc5d864a028e" xmlns:ns3="1ff868c5-2c61-4494-a6ef-a5fad2181b1a" targetNamespace="http://schemas.microsoft.com/office/2006/metadata/properties" ma:root="true" ma:fieldsID="272415831122126134fb3db054e9450b" ns2:_="" ns3:_="">
    <xsd:import namespace="40bcddbf-5152-4ba4-91ea-bc5d864a028e"/>
    <xsd:import namespace="1ff868c5-2c61-4494-a6ef-a5fad2181b1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bcddbf-5152-4ba4-91ea-bc5d864a02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ff868c5-2c61-4494-a6ef-a5fad2181b1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99D79AA-F4ED-4064-BAD7-0C3C9E61A1BA}">
  <ds:schemaRefs>
    <ds:schemaRef ds:uri="1ff868c5-2c61-4494-a6ef-a5fad2181b1a"/>
    <ds:schemaRef ds:uri="40bcddbf-5152-4ba4-91ea-bc5d864a028e"/>
    <ds:schemaRef ds:uri="http://schemas.openxmlformats.org/package/2006/metadata/core-properties"/>
    <ds:schemaRef ds:uri="http://purl.org/dc/term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8AE27ACC-E8A9-4C14-9F87-7FF03A4DFBDF}">
  <ds:schemaRefs>
    <ds:schemaRef ds:uri="http://schemas.microsoft.com/sharepoint/v3/contenttype/forms"/>
  </ds:schemaRefs>
</ds:datastoreItem>
</file>

<file path=customXml/itemProps3.xml><?xml version="1.0" encoding="utf-8"?>
<ds:datastoreItem xmlns:ds="http://schemas.openxmlformats.org/officeDocument/2006/customXml" ds:itemID="{C371C2DC-96D0-49FE-A701-16C4154F2E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bcddbf-5152-4ba4-91ea-bc5d864a028e"/>
    <ds:schemaRef ds:uri="1ff868c5-2c61-4494-a6ef-a5fad2181b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55316</TotalTime>
  <Words>2816</Words>
  <Application>Microsoft Office PowerPoint</Application>
  <PresentationFormat>On-screen Show (16:9)</PresentationFormat>
  <Paragraphs>123</Paragraphs>
  <Slides>59</Slides>
  <Notes>59</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59</vt:i4>
      </vt:variant>
    </vt:vector>
  </HeadingPairs>
  <TitlesOfParts>
    <vt:vector size="64" baseType="lpstr">
      <vt:lpstr>Arial</vt:lpstr>
      <vt:lpstr>Calibri</vt:lpstr>
      <vt:lpstr>Times New Roman</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Six Degrees Medical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IHSG_Hypo awareness</dc:title>
  <dc:creator>Emma Yu</dc:creator>
  <cp:lastModifiedBy>Emma Yu</cp:lastModifiedBy>
  <cp:revision>1208</cp:revision>
  <cp:lastPrinted>2021-02-04T22:50:36Z</cp:lastPrinted>
  <dcterms:created xsi:type="dcterms:W3CDTF">2013-03-08T23:12:32Z</dcterms:created>
  <dcterms:modified xsi:type="dcterms:W3CDTF">2021-02-26T23:05:29Z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0x0101005D0EBE0C8D17804C930E778C22370D3C</vt:lpwstr>
  </property>
</Properties>
</file>