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33" r:id="rId4"/>
  </p:sldMasterIdLst>
  <p:notesMasterIdLst>
    <p:notesMasterId r:id="rId54"/>
  </p:notesMasterIdLst>
  <p:sldIdLst>
    <p:sldId id="263" r:id="rId5"/>
    <p:sldId id="525" r:id="rId6"/>
    <p:sldId id="1416" r:id="rId7"/>
    <p:sldId id="496" r:id="rId8"/>
    <p:sldId id="491" r:id="rId9"/>
    <p:sldId id="488" r:id="rId10"/>
    <p:sldId id="1428" r:id="rId11"/>
    <p:sldId id="1414" r:id="rId12"/>
    <p:sldId id="490" r:id="rId13"/>
    <p:sldId id="1407" r:id="rId14"/>
    <p:sldId id="557" r:id="rId15"/>
    <p:sldId id="495" r:id="rId16"/>
    <p:sldId id="1417" r:id="rId17"/>
    <p:sldId id="477" r:id="rId18"/>
    <p:sldId id="1412" r:id="rId19"/>
    <p:sldId id="264" r:id="rId20"/>
    <p:sldId id="545" r:id="rId21"/>
    <p:sldId id="293" r:id="rId22"/>
    <p:sldId id="484" r:id="rId23"/>
    <p:sldId id="464" r:id="rId24"/>
    <p:sldId id="1429" r:id="rId25"/>
    <p:sldId id="508" r:id="rId26"/>
    <p:sldId id="530" r:id="rId27"/>
    <p:sldId id="1435" r:id="rId28"/>
    <p:sldId id="1418" r:id="rId29"/>
    <p:sldId id="1390" r:id="rId30"/>
    <p:sldId id="1430" r:id="rId31"/>
    <p:sldId id="1440" r:id="rId32"/>
    <p:sldId id="1441" r:id="rId33"/>
    <p:sldId id="560" r:id="rId34"/>
    <p:sldId id="1438" r:id="rId35"/>
    <p:sldId id="1436" r:id="rId36"/>
    <p:sldId id="1432" r:id="rId37"/>
    <p:sldId id="1419" r:id="rId38"/>
    <p:sldId id="1422" r:id="rId39"/>
    <p:sldId id="534" r:id="rId40"/>
    <p:sldId id="1433" r:id="rId41"/>
    <p:sldId id="1421" r:id="rId42"/>
    <p:sldId id="564" r:id="rId43"/>
    <p:sldId id="1408" r:id="rId44"/>
    <p:sldId id="1434" r:id="rId45"/>
    <p:sldId id="565" r:id="rId46"/>
    <p:sldId id="566" r:id="rId47"/>
    <p:sldId id="1423" r:id="rId48"/>
    <p:sldId id="1420" r:id="rId49"/>
    <p:sldId id="1437" r:id="rId50"/>
    <p:sldId id="1439" r:id="rId51"/>
    <p:sldId id="1427" r:id="rId52"/>
    <p:sldId id="338" r:id="rId53"/>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or defecto" id="{9075D50D-202B-4054-BF8E-0E4E0F41A1F5}">
          <p14:sldIdLst>
            <p14:sldId id="263"/>
            <p14:sldId id="525"/>
            <p14:sldId id="1416"/>
            <p14:sldId id="496"/>
            <p14:sldId id="491"/>
            <p14:sldId id="488"/>
            <p14:sldId id="1428"/>
            <p14:sldId id="1414"/>
            <p14:sldId id="490"/>
            <p14:sldId id="1407"/>
            <p14:sldId id="557"/>
            <p14:sldId id="495"/>
            <p14:sldId id="1417"/>
            <p14:sldId id="477"/>
            <p14:sldId id="1412"/>
            <p14:sldId id="264"/>
            <p14:sldId id="545"/>
            <p14:sldId id="293"/>
            <p14:sldId id="484"/>
            <p14:sldId id="464"/>
            <p14:sldId id="1429"/>
            <p14:sldId id="508"/>
            <p14:sldId id="530"/>
            <p14:sldId id="1435"/>
            <p14:sldId id="1418"/>
            <p14:sldId id="1390"/>
            <p14:sldId id="1430"/>
            <p14:sldId id="1440"/>
            <p14:sldId id="1441"/>
            <p14:sldId id="560"/>
            <p14:sldId id="1438"/>
            <p14:sldId id="1436"/>
            <p14:sldId id="1432"/>
            <p14:sldId id="1419"/>
            <p14:sldId id="1422"/>
            <p14:sldId id="534"/>
            <p14:sldId id="1433"/>
            <p14:sldId id="1421"/>
            <p14:sldId id="564"/>
            <p14:sldId id="1408"/>
            <p14:sldId id="1434"/>
            <p14:sldId id="565"/>
            <p14:sldId id="566"/>
            <p14:sldId id="1423"/>
            <p14:sldId id="1420"/>
            <p14:sldId id="1437"/>
            <p14:sldId id="1439"/>
            <p14:sldId id="1427"/>
            <p14:sldId id="33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wrence leiter" initials="ll" lastIdx="1" clrIdx="0"/>
  <p:cmAuthor id="2" name="Julia Herdman" initials="JH" lastIdx="29" clrIdx="1"/>
  <p:cmAuthor id="3" name="Gabrielle" initials="G" lastIdx="4" clrIdx="2"/>
  <p:cmAuthor id="4" name="" initials="" lastIdx="2" clrIdx="3"/>
  <p:cmAuthor id="5" name="Katarina Marcinko" initials="KM" lastIdx="3" clrIdx="4"/>
  <p:cmAuthor id="6" name="Carolyn Whiting" initials="CW" lastIdx="2" clrIdx="5"/>
  <p:cmAuthor id="7" name="Julia Sawyers" initials="JS" lastIdx="3" clrIdx="6"/>
  <p:cmAuthor id="8" name="lawrence leiter" initials="LAL" lastIdx="54" clrIdx="7"/>
  <p:cmAuthor id="9" name="Martha McLoughlin" initials="MM" lastIdx="1" clrIdx="8"/>
  <p:cmAuthor id="10" name="Ryan Buensuceso" initials="RB" lastIdx="91" clrIdx="9"/>
  <p:cmAuthor id="11" name="Brian Frier" initials="BF" lastIdx="21" clrIdx="10"/>
  <p:cmAuthor id="12" name="Bastiaan de Galan" initials="BE" lastIdx="11" clrIdx="11"/>
  <p:cmAuthor id="13" name="Ryan Buensuceso" initials="RB [2]" lastIdx="68" clrIdx="12"/>
  <p:cmAuthor id="14" name="Simon Heller" initials="SH" lastIdx="15" clrIdx="13"/>
  <p:cmAuthor id="15" name="Kamlesh Khunti" initials="KK" lastIdx="1" clrIdx="14"/>
  <p:cmAuthor id="16" name="Kamlesh Khunti" initials="KK [2]" lastIdx="1" clrIdx="15"/>
  <p:cmAuthor id="17" name="Kamlesh Khunti" initials="KK [3]" lastIdx="1" clrIdx="16"/>
  <p:cmAuthor id="18" name="SAAmiel" initials="S" lastIdx="12" clrIdx="17">
    <p:extLst>
      <p:ext uri="{19B8F6BF-5375-455C-9EA6-DF929625EA0E}">
        <p15:presenceInfo xmlns:p15="http://schemas.microsoft.com/office/powerpoint/2012/main" userId="SAAmiel" providerId="None"/>
      </p:ext>
    </p:extLst>
  </p:cmAuthor>
  <p:cmAuthor id="19" name="Nadine" initials="NF" lastIdx="13" clrIdx="18">
    <p:extLst>
      <p:ext uri="{19B8F6BF-5375-455C-9EA6-DF929625EA0E}">
        <p15:presenceInfo xmlns:p15="http://schemas.microsoft.com/office/powerpoint/2012/main" userId="Nadine" providerId="None"/>
      </p:ext>
    </p:extLst>
  </p:cmAuthor>
  <p:cmAuthor id="20" name="Roxanna Delgado" initials="RD" lastIdx="3" clrIdx="19">
    <p:extLst>
      <p:ext uri="{19B8F6BF-5375-455C-9EA6-DF929625EA0E}">
        <p15:presenceInfo xmlns:p15="http://schemas.microsoft.com/office/powerpoint/2012/main" userId="Roxanna Delgado" providerId="None"/>
      </p:ext>
    </p:extLst>
  </p:cmAuthor>
  <p:cmAuthor id="21" name="VeraSci" initials="VS" lastIdx="2" clrIdx="20">
    <p:extLst>
      <p:ext uri="{19B8F6BF-5375-455C-9EA6-DF929625EA0E}">
        <p15:presenceInfo xmlns:p15="http://schemas.microsoft.com/office/powerpoint/2012/main" userId="VeraSc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4D4F"/>
    <a:srgbClr val="EECCCD"/>
    <a:srgbClr val="F7E7E8"/>
    <a:srgbClr val="FFFFFF"/>
    <a:srgbClr val="2937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3DFDB4D-55DC-49D9-9E27-134461774E3D}" v="2" dt="2021-02-26T20:31:05.6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91" autoAdjust="0"/>
    <p:restoredTop sz="70153" autoAdjust="0"/>
  </p:normalViewPr>
  <p:slideViewPr>
    <p:cSldViewPr snapToGrid="0" snapToObjects="1" showGuides="1">
      <p:cViewPr varScale="1">
        <p:scale>
          <a:sx n="40" d="100"/>
          <a:sy n="40" d="100"/>
        </p:scale>
        <p:origin x="1656" y="40"/>
      </p:cViewPr>
      <p:guideLst/>
    </p:cSldViewPr>
  </p:slideViewPr>
  <p:outlineViewPr>
    <p:cViewPr>
      <p:scale>
        <a:sx n="33" d="100"/>
        <a:sy n="33" d="100"/>
      </p:scale>
      <p:origin x="0" y="-36182"/>
    </p:cViewPr>
  </p:outlineViewPr>
  <p:notesTextViewPr>
    <p:cViewPr>
      <p:scale>
        <a:sx n="3" d="2"/>
        <a:sy n="3" d="2"/>
      </p:scale>
      <p:origin x="0" y="0"/>
    </p:cViewPr>
  </p:notesTextViewPr>
  <p:sorterViewPr>
    <p:cViewPr>
      <p:scale>
        <a:sx n="124" d="100"/>
        <a:sy n="124" d="100"/>
      </p:scale>
      <p:origin x="0" y="-6523"/>
    </p:cViewPr>
  </p:sorterViewPr>
  <p:notesViewPr>
    <p:cSldViewPr snapToGrid="0" snapToObjects="1">
      <p:cViewPr>
        <p:scale>
          <a:sx n="70" d="100"/>
          <a:sy n="70" d="100"/>
        </p:scale>
        <p:origin x="2188" y="-11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1F456AC-992E-3C44-A27D-9F9BF9AE7C79}" type="datetimeFigureOut">
              <a:rPr lang="en-US" smtClean="0"/>
              <a:t>2/26/2021</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1E79951E-6CED-E84E-891C-C61D1D7B975F}" type="slidenum">
              <a:rPr lang="en-US" smtClean="0"/>
              <a:t>‹#›</a:t>
            </a:fld>
            <a:endParaRPr lang="en-US"/>
          </a:p>
        </p:txBody>
      </p:sp>
    </p:spTree>
    <p:extLst>
      <p:ext uri="{BB962C8B-B14F-4D97-AF65-F5344CB8AC3E}">
        <p14:creationId xmlns:p14="http://schemas.microsoft.com/office/powerpoint/2010/main" val="2795653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dirty="0"/>
              <a:t>Propósito </a:t>
            </a:r>
            <a:r>
              <a:rPr lang="es-US" baseline="0" dirty="0"/>
              <a:t>de esta herramienta presentada por un proveedor de atención médica a otros proveedores de atención médica</a:t>
            </a:r>
          </a:p>
          <a:p>
            <a:r>
              <a:rPr lang="es-US" b="1" baseline="0" dirty="0"/>
              <a:t>NOTA:</a:t>
            </a:r>
            <a:r>
              <a:rPr lang="es-US" baseline="0" dirty="0"/>
              <a:t> No es obligatorio usar todas las diapositivas. Escoja y seleccione las diapositivas en función de la profundidad, la duración y el público de la presentación. Puede encontrar las diapositivas sugeridas para una presentación más corta al final de esta presentación.</a:t>
            </a:r>
          </a:p>
        </p:txBody>
      </p:sp>
      <p:sp>
        <p:nvSpPr>
          <p:cNvPr id="4" name="Slide Number Placeholder 3"/>
          <p:cNvSpPr>
            <a:spLocks noGrp="1"/>
          </p:cNvSpPr>
          <p:nvPr>
            <p:ph type="sldNum" sz="quarter" idx="10"/>
          </p:nvPr>
        </p:nvSpPr>
        <p:spPr/>
        <p:txBody>
          <a:bodyPr/>
          <a:lstStyle/>
          <a:p>
            <a:fld id="{3E93355A-8E44-4DDA-AB4A-3EF701460EF3}" type="slidenum">
              <a:rPr lang="en-CA" smtClean="0">
                <a:solidFill>
                  <a:prstClr val="black"/>
                </a:solidFill>
              </a:rPr>
              <a:pPr/>
              <a:t>1</a:t>
            </a:fld>
            <a:endParaRPr lang="en-CA">
              <a:solidFill>
                <a:prstClr val="black"/>
              </a:solidFill>
            </a:endParaRPr>
          </a:p>
        </p:txBody>
      </p:sp>
    </p:spTree>
    <p:extLst>
      <p:ext uri="{BB962C8B-B14F-4D97-AF65-F5344CB8AC3E}">
        <p14:creationId xmlns:p14="http://schemas.microsoft.com/office/powerpoint/2010/main" val="7082578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dirty="0"/>
              <a:t>En el estudio, se incluyeron 2181 pacientes con DT1 del estudio prospectivo de complicaciones </a:t>
            </a:r>
            <a:r>
              <a:rPr lang="es-US" dirty="0" err="1"/>
              <a:t>EURODIAB</a:t>
            </a:r>
            <a:r>
              <a:rPr lang="es-US" dirty="0"/>
              <a:t>. En el período inicial, se evaluó la frecuencia de hipoglucemia grave </a:t>
            </a:r>
            <a:r>
              <a:rPr lang="es-US" dirty="0" err="1"/>
              <a:t>autoinformada</a:t>
            </a:r>
            <a:r>
              <a:rPr lang="es-US" dirty="0"/>
              <a:t> (que requiriera ayuda de un tercero) mediante un cuestionario al paciente. Se evaluaron las </a:t>
            </a:r>
            <a:r>
              <a:rPr lang="es-US" dirty="0" err="1"/>
              <a:t>ECV</a:t>
            </a:r>
            <a:r>
              <a:rPr lang="es-US" dirty="0"/>
              <a:t> mortales/no mortales 7.3 años después del examen inicial. En el seguimiento, los datos de episodios de hipoglucemia grave y no grave en el año anterior se recolectaron mediante un cuestionario.</a:t>
            </a:r>
          </a:p>
          <a:p>
            <a:r>
              <a:rPr lang="es-US" dirty="0"/>
              <a:t>A diferencia de algunos de los otros estudios de cohortes, estos datos no indicaron que la hipoglucemia grave aumentara el riesgo de </a:t>
            </a:r>
            <a:r>
              <a:rPr lang="es-US" dirty="0" err="1"/>
              <a:t>ECV</a:t>
            </a:r>
            <a:r>
              <a:rPr lang="es-US" dirty="0"/>
              <a:t>. La discrepancia en la comparación con otros estudios puede reflejar contribuciones de la causalidad y de factores de confusión en los datos observados.</a:t>
            </a:r>
          </a:p>
        </p:txBody>
      </p:sp>
      <p:sp>
        <p:nvSpPr>
          <p:cNvPr id="4" name="Slide Number Placeholder 3"/>
          <p:cNvSpPr>
            <a:spLocks noGrp="1"/>
          </p:cNvSpPr>
          <p:nvPr>
            <p:ph type="sldNum" sz="quarter" idx="5"/>
          </p:nvPr>
        </p:nvSpPr>
        <p:spPr/>
        <p:txBody>
          <a:bodyPr/>
          <a:lstStyle/>
          <a:p>
            <a:fld id="{1E79951E-6CED-E84E-891C-C61D1D7B975F}" type="slidenum">
              <a:rPr lang="en-US" smtClean="0"/>
              <a:t>10</a:t>
            </a:fld>
            <a:endParaRPr lang="en-US"/>
          </a:p>
        </p:txBody>
      </p:sp>
    </p:spTree>
    <p:extLst>
      <p:ext uri="{BB962C8B-B14F-4D97-AF65-F5344CB8AC3E}">
        <p14:creationId xmlns:p14="http://schemas.microsoft.com/office/powerpoint/2010/main" val="28034186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E79951E-6CED-E84E-891C-C61D1D7B975F}" type="slidenum">
              <a:rPr lang="en-US" smtClean="0"/>
              <a:t>11</a:t>
            </a:fld>
            <a:endParaRPr lang="en-US"/>
          </a:p>
        </p:txBody>
      </p:sp>
    </p:spTree>
    <p:extLst>
      <p:ext uri="{BB962C8B-B14F-4D97-AF65-F5344CB8AC3E}">
        <p14:creationId xmlns:p14="http://schemas.microsoft.com/office/powerpoint/2010/main" val="6429919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E79951E-6CED-E84E-891C-C61D1D7B975F}" type="slidenum">
              <a:rPr lang="en-US" smtClean="0"/>
              <a:t>12</a:t>
            </a:fld>
            <a:endParaRPr lang="en-US"/>
          </a:p>
        </p:txBody>
      </p:sp>
    </p:spTree>
    <p:extLst>
      <p:ext uri="{BB962C8B-B14F-4D97-AF65-F5344CB8AC3E}">
        <p14:creationId xmlns:p14="http://schemas.microsoft.com/office/powerpoint/2010/main" val="41100604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E79951E-6CED-E84E-891C-C61D1D7B975F}" type="slidenum">
              <a:rPr lang="en-US" smtClean="0"/>
              <a:t>13</a:t>
            </a:fld>
            <a:endParaRPr lang="en-US"/>
          </a:p>
        </p:txBody>
      </p:sp>
    </p:spTree>
    <p:extLst>
      <p:ext uri="{BB962C8B-B14F-4D97-AF65-F5344CB8AC3E}">
        <p14:creationId xmlns:p14="http://schemas.microsoft.com/office/powerpoint/2010/main" val="15765191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dirty="0"/>
              <a:t>En varios ensayos de resultados cardiovasculares (</a:t>
            </a:r>
            <a:r>
              <a:rPr lang="es-US" dirty="0" err="1"/>
              <a:t>CVOT</a:t>
            </a:r>
            <a:r>
              <a:rPr lang="es-US" dirty="0"/>
              <a:t>), se examinaron asociaciones entre la hipoglucemia grave y los MACE y la mortalidad por cualquier causa. Los datos son discordantes, ya que no en todos los estudios se muestra una asociación. Los siguientes conjuntos de diapositivas muestran los datos discordantes.</a:t>
            </a:r>
          </a:p>
        </p:txBody>
      </p:sp>
      <p:sp>
        <p:nvSpPr>
          <p:cNvPr id="4" name="Slide Number Placeholder 3"/>
          <p:cNvSpPr>
            <a:spLocks noGrp="1"/>
          </p:cNvSpPr>
          <p:nvPr>
            <p:ph type="sldNum" sz="quarter" idx="5"/>
          </p:nvPr>
        </p:nvSpPr>
        <p:spPr/>
        <p:txBody>
          <a:bodyPr/>
          <a:lstStyle/>
          <a:p>
            <a:fld id="{1E79951E-6CED-E84E-891C-C61D1D7B975F}" type="slidenum">
              <a:rPr lang="en-US" smtClean="0"/>
              <a:t>14</a:t>
            </a:fld>
            <a:endParaRPr lang="en-US"/>
          </a:p>
        </p:txBody>
      </p:sp>
    </p:spTree>
    <p:extLst>
      <p:ext uri="{BB962C8B-B14F-4D97-AF65-F5344CB8AC3E}">
        <p14:creationId xmlns:p14="http://schemas.microsoft.com/office/powerpoint/2010/main" val="2228453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E79951E-6CED-E84E-891C-C61D1D7B975F}" type="slidenum">
              <a:rPr lang="en-US" smtClean="0"/>
              <a:t>15</a:t>
            </a:fld>
            <a:endParaRPr lang="en-US"/>
          </a:p>
        </p:txBody>
      </p:sp>
    </p:spTree>
    <p:extLst>
      <p:ext uri="{BB962C8B-B14F-4D97-AF65-F5344CB8AC3E}">
        <p14:creationId xmlns:p14="http://schemas.microsoft.com/office/powerpoint/2010/main" val="21907233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94119" y="960726"/>
            <a:ext cx="4325471" cy="3291321"/>
          </a:xfrm>
          <a:prstGeom prst="rect">
            <a:avLst/>
          </a:prstGeom>
          <a:solidFill>
            <a:srgbClr val="FFFFFF"/>
          </a:solid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86744" tIns="43372" rIns="86744" bIns="43372" anchor="ctr"/>
          <a:lstStyle/>
          <a:p>
            <a:pPr fontAlgn="base">
              <a:spcBef>
                <a:spcPct val="0"/>
              </a:spcBef>
              <a:spcAft>
                <a:spcPct val="0"/>
              </a:spcAft>
              <a:defRPr/>
            </a:pPr>
            <a:endParaRPr lang="en-US">
              <a:solidFill>
                <a:srgbClr val="000000"/>
              </a:solidFill>
              <a:latin typeface="Arial" pitchFamily="-108" charset="0"/>
              <a:cs typeface="msgothic" charset="0"/>
            </a:endParaRPr>
          </a:p>
        </p:txBody>
      </p:sp>
      <p:sp>
        <p:nvSpPr>
          <p:cNvPr id="4098" name="Text Box 2"/>
          <p:cNvSpPr txBox="1">
            <a:spLocks noGrp="1" noChangeArrowheads="1"/>
          </p:cNvSpPr>
          <p:nvPr>
            <p:ph type="body"/>
          </p:nvPr>
        </p:nvSpPr>
        <p:spPr>
          <a:xfrm>
            <a:off x="1116107" y="4570269"/>
            <a:ext cx="5088964" cy="3651971"/>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defRPr/>
            </a:pPr>
            <a:r>
              <a:rPr lang="es-US" dirty="0">
                <a:latin typeface="Arial" charset="0"/>
                <a:cs typeface="msgothic" charset="0"/>
              </a:rPr>
              <a:t>La hipoglucemia grave está asociada con un aumento en la tasa de mortalidad, tanto con el tratamiento habitual como con el tratamiento intensivo. Cabe destacar que, si bien la hipoglucemia grave era más frecuente en el grupo de tratamiento intensivo, su efecto sobre la mortalidad es menor. La hipoglucemia recurrente en este grupo puede estar reduciendo la respuesta simpático-suprarrenal. Paradójicamente, los efectos hemodinámicos de la hipoglucemia pueden ser menos profundos en las personas con un riesgo alto de tener hipoglucemia grave. </a:t>
            </a:r>
          </a:p>
          <a:p>
            <a:pPr eaLnBrk="1">
              <a:lnSpc>
                <a:spcPct val="93000"/>
              </a:lnSpc>
              <a:spcBef>
                <a:spcPct val="0"/>
              </a:spcBef>
              <a:buSzPct val="45000"/>
              <a:buFont typeface="Wingdings" charset="0"/>
              <a:buNone/>
              <a:defRPr/>
            </a:pPr>
            <a:endParaRPr lang="en-GB" dirty="0">
              <a:latin typeface="Arial" charset="0"/>
              <a:cs typeface="msgothic" charset="0"/>
            </a:endParaRPr>
          </a:p>
          <a:p>
            <a:pPr eaLnBrk="1">
              <a:lnSpc>
                <a:spcPct val="93000"/>
              </a:lnSpc>
              <a:spcBef>
                <a:spcPct val="0"/>
              </a:spcBef>
              <a:buSzPct val="45000"/>
              <a:buFont typeface="Wingdings" charset="0"/>
              <a:buNone/>
              <a:defRPr/>
            </a:pPr>
            <a:r>
              <a:rPr lang="es-US" dirty="0">
                <a:latin typeface="Arial" charset="0"/>
                <a:cs typeface="msgothic" charset="0"/>
              </a:rPr>
              <a:t>En la parte derecha, se muestra el riesgo de muerte en el grupo de tratamiento intensivo en comparación con el grupo de tratamiento habitual entre las personas sin episodios de hipoglucemia grave y las que tuvieron al menos 1 episodio de ese tipo. En la parte izquierda, se muestra el riesgo de muerte asociado con al menos 1 episodio de ese tipo (en comparación con ninguno) en el grupo de tratamiento intensivo y el grupo de tratamiento habitual.</a:t>
            </a:r>
          </a:p>
        </p:txBody>
      </p:sp>
    </p:spTree>
    <p:extLst>
      <p:ext uri="{BB962C8B-B14F-4D97-AF65-F5344CB8AC3E}">
        <p14:creationId xmlns:p14="http://schemas.microsoft.com/office/powerpoint/2010/main" val="9080622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b="0" i="0" dirty="0">
                <a:solidFill>
                  <a:schemeClr val="tx1"/>
                </a:solidFill>
                <a:latin typeface="+mn-lt"/>
                <a:ea typeface="+mn-ea"/>
                <a:cs typeface="+mn-cs"/>
              </a:rPr>
              <a:t>Se investigaron las asociaciones entre la hipoglucemia grave y los riesgos de episodios </a:t>
            </a:r>
            <a:r>
              <a:rPr lang="es-US" sz="1200" b="0" i="0" dirty="0" err="1">
                <a:solidFill>
                  <a:schemeClr val="tx1"/>
                </a:solidFill>
                <a:latin typeface="+mn-lt"/>
                <a:ea typeface="+mn-ea"/>
                <a:cs typeface="+mn-cs"/>
              </a:rPr>
              <a:t>macrovasculares</a:t>
            </a:r>
            <a:r>
              <a:rPr lang="es-US" sz="1200" b="0" i="0" dirty="0">
                <a:solidFill>
                  <a:schemeClr val="tx1"/>
                </a:solidFill>
                <a:latin typeface="+mn-lt"/>
                <a:ea typeface="+mn-ea"/>
                <a:cs typeface="+mn-cs"/>
              </a:rPr>
              <a:t> o microvasculares y la muerte entre 11 140 pacientes con diabetes tipo 2. Durante una mediana del período de seguimiento de 5 años, 231 pacientes (el 2.1 %) tuvieron al menos un episodio de hipoglucemia grave.</a:t>
            </a:r>
          </a:p>
          <a:p>
            <a:r>
              <a:rPr lang="es-US" sz="1200" b="0" i="0" dirty="0">
                <a:solidFill>
                  <a:schemeClr val="tx1"/>
                </a:solidFill>
                <a:latin typeface="+mn-lt"/>
                <a:ea typeface="+mn-ea"/>
                <a:cs typeface="+mn-cs"/>
              </a:rPr>
              <a:t>La hipoglucemia grave estuvo fuertemente asociada con aumentos en los riesgos de una gama de resultados clínicos adversos. Es posible que la hipoglucemia grave contribuya a los resultados adversos, pero con estos análisis se indica que la hipoglucemia tiene la misma probabilidad de ser un indicador de vulnerabilidad a tales episodios.</a:t>
            </a:r>
          </a:p>
        </p:txBody>
      </p:sp>
      <p:sp>
        <p:nvSpPr>
          <p:cNvPr id="4" name="Slide Number Placeholder 3"/>
          <p:cNvSpPr>
            <a:spLocks noGrp="1"/>
          </p:cNvSpPr>
          <p:nvPr>
            <p:ph type="sldNum" sz="quarter" idx="5"/>
          </p:nvPr>
        </p:nvSpPr>
        <p:spPr/>
        <p:txBody>
          <a:bodyPr/>
          <a:lstStyle/>
          <a:p>
            <a:fld id="{1E79951E-6CED-E84E-891C-C61D1D7B975F}" type="slidenum">
              <a:rPr lang="en-US" smtClean="0"/>
              <a:t>17</a:t>
            </a:fld>
            <a:endParaRPr lang="en-US"/>
          </a:p>
        </p:txBody>
      </p:sp>
    </p:spTree>
    <p:extLst>
      <p:ext uri="{BB962C8B-B14F-4D97-AF65-F5344CB8AC3E}">
        <p14:creationId xmlns:p14="http://schemas.microsoft.com/office/powerpoint/2010/main" val="19224394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txBox="1">
            <a:spLocks noGrp="1" noChangeArrowheads="1"/>
          </p:cNvSpPr>
          <p:nvPr/>
        </p:nvSpPr>
        <p:spPr bwMode="auto">
          <a:xfrm>
            <a:off x="4143587" y="9119474"/>
            <a:ext cx="3169920" cy="48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nchor="b"/>
          <a:lstStyle>
            <a:lvl1pPr eaLnBrk="0" hangingPunct="0">
              <a:spcBef>
                <a:spcPct val="30000"/>
              </a:spcBef>
              <a:defRPr sz="1200">
                <a:solidFill>
                  <a:schemeClr val="tx1"/>
                </a:solidFill>
                <a:latin typeface="Calibri" pitchFamily="34" charset="0"/>
                <a:ea typeface="MS PGothic" pitchFamily="34" charset="-128"/>
              </a:defRPr>
            </a:lvl1pPr>
            <a:lvl2pPr marL="742950" indent="-285750" eaLnBrk="0" hangingPunct="0">
              <a:spcBef>
                <a:spcPct val="30000"/>
              </a:spcBef>
              <a:defRPr sz="1200">
                <a:solidFill>
                  <a:schemeClr val="tx1"/>
                </a:solidFill>
                <a:latin typeface="Calibri" pitchFamily="34" charset="0"/>
                <a:ea typeface="MS PGothic" pitchFamily="34" charset="-128"/>
              </a:defRPr>
            </a:lvl2pPr>
            <a:lvl3pPr marL="1143000" indent="-228600" eaLnBrk="0" hangingPunct="0">
              <a:spcBef>
                <a:spcPct val="30000"/>
              </a:spcBef>
              <a:defRPr sz="1200">
                <a:solidFill>
                  <a:schemeClr val="tx1"/>
                </a:solidFill>
                <a:latin typeface="Calibri" pitchFamily="34" charset="0"/>
                <a:ea typeface="MS PGothic" pitchFamily="34" charset="-128"/>
              </a:defRPr>
            </a:lvl3pPr>
            <a:lvl4pPr marL="1600200" indent="-228600" eaLnBrk="0" hangingPunct="0">
              <a:spcBef>
                <a:spcPct val="30000"/>
              </a:spcBef>
              <a:defRPr sz="1200">
                <a:solidFill>
                  <a:schemeClr val="tx1"/>
                </a:solidFill>
                <a:latin typeface="Calibri" pitchFamily="34" charset="0"/>
                <a:ea typeface="MS PGothic" pitchFamily="34" charset="-128"/>
              </a:defRPr>
            </a:lvl4pPr>
            <a:lvl5pPr marL="2057400" indent="-228600" eaLnBrk="0" hangingPunct="0">
              <a:spcBef>
                <a:spcPct val="30000"/>
              </a:spcBef>
              <a:defRPr sz="1200">
                <a:solidFill>
                  <a:schemeClr val="tx1"/>
                </a:solidFill>
                <a:latin typeface="Calibri" pitchFamily="34" charset="0"/>
                <a:ea typeface="MS PGothic"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MS PGothic" pitchFamily="34" charset="-128"/>
              </a:defRPr>
            </a:lvl9pPr>
          </a:lstStyle>
          <a:p>
            <a:pPr algn="r" defTabSz="483306" eaLnBrk="1" fontAlgn="base" hangingPunct="1">
              <a:spcBef>
                <a:spcPct val="0"/>
              </a:spcBef>
              <a:spcAft>
                <a:spcPct val="0"/>
              </a:spcAft>
            </a:pPr>
            <a:fld id="{87E4085E-FC54-4610-86E4-9D36A8EAD5FF}" type="slidenum">
              <a:rPr lang="en-CA" altLang="en-US" smtClean="0">
                <a:solidFill>
                  <a:prstClr val="black"/>
                </a:solidFill>
                <a:latin typeface="Arial" pitchFamily="34" charset="0"/>
                <a:cs typeface="Arial" pitchFamily="34" charset="0"/>
              </a:rPr>
              <a:pPr algn="r" defTabSz="483306" eaLnBrk="1" fontAlgn="base" hangingPunct="1">
                <a:spcBef>
                  <a:spcPct val="0"/>
                </a:spcBef>
                <a:spcAft>
                  <a:spcPct val="0"/>
                </a:spcAft>
              </a:pPr>
              <a:t>18</a:t>
            </a:fld>
            <a:endParaRPr lang="en-CA" altLang="en-US">
              <a:solidFill>
                <a:prstClr val="black"/>
              </a:solidFill>
              <a:latin typeface="Arial" pitchFamily="34" charset="0"/>
              <a:cs typeface="Arial" pitchFamily="34" charset="0"/>
            </a:endParaRPr>
          </a:p>
        </p:txBody>
      </p:sp>
      <p:sp>
        <p:nvSpPr>
          <p:cNvPr id="106499" name="Rectangle 4"/>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500" name="Rectangle 5"/>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US" dirty="0"/>
              <a:t>El </a:t>
            </a:r>
            <a:r>
              <a:rPr lang="es-US" dirty="0" err="1"/>
              <a:t>Veterans</a:t>
            </a:r>
            <a:r>
              <a:rPr lang="es-US" dirty="0"/>
              <a:t>’ </a:t>
            </a:r>
            <a:r>
              <a:rPr lang="es-US" dirty="0" err="1"/>
              <a:t>Affairs</a:t>
            </a:r>
            <a:r>
              <a:rPr lang="es-US" dirty="0"/>
              <a:t> Diabetes Trial (Ensayo de diabetes del Departamento de Asuntos de Veteranos, </a:t>
            </a:r>
            <a:r>
              <a:rPr lang="es-US" dirty="0" err="1"/>
              <a:t>VADT</a:t>
            </a:r>
            <a:r>
              <a:rPr lang="es-US" dirty="0"/>
              <a:t>) se realizó con 1791 veteranos de sexo masculino y comparó el control de la glucosa intensivo con el convencional.</a:t>
            </a:r>
          </a:p>
          <a:p>
            <a:pPr eaLnBrk="1" hangingPunct="1">
              <a:spcBef>
                <a:spcPct val="0"/>
              </a:spcBef>
            </a:pPr>
            <a:r>
              <a:rPr lang="es-US" dirty="0"/>
              <a:t>En un análisis </a:t>
            </a:r>
            <a:r>
              <a:rPr lang="es-US" i="1" dirty="0"/>
              <a:t>post hoc</a:t>
            </a:r>
            <a:r>
              <a:rPr lang="es-US" dirty="0"/>
              <a:t> de </a:t>
            </a:r>
            <a:r>
              <a:rPr lang="es-US" dirty="0" err="1"/>
              <a:t>VADT</a:t>
            </a:r>
            <a:r>
              <a:rPr lang="es-US" dirty="0"/>
              <a:t>, se identificaron varios factores que predecían la mortalidad por causas CV durante el estudio. De los factores identificados, la incidencia de un episodio de hipoglucemia grave dentro de los últimos 3 meses estaba fuertemente asociada con la mortalidad por causas CV, lo que aumentaba el riesgo 4 veces en comparación con no tener un episodio de hipoglucemia grave dentro de los últimos 3 meses. Otros factores de riesgo incluyeron una enfermedad cardiovascular previa, la edad avanzada (por 10 años) y un nivel inicial más alto de HbA</a:t>
            </a:r>
            <a:r>
              <a:rPr lang="es-US" baseline="-25000" dirty="0"/>
              <a:t>1c</a:t>
            </a:r>
            <a:r>
              <a:rPr lang="es-US" dirty="0"/>
              <a:t>. Tener un nivel más alto de colesterol </a:t>
            </a:r>
            <a:r>
              <a:rPr lang="es-US" dirty="0" err="1"/>
              <a:t>HDL</a:t>
            </a:r>
            <a:r>
              <a:rPr lang="es-US" dirty="0"/>
              <a:t> pareció tener un efecto cardioprotector.</a:t>
            </a:r>
          </a:p>
        </p:txBody>
      </p:sp>
    </p:spTree>
    <p:extLst>
      <p:ext uri="{BB962C8B-B14F-4D97-AF65-F5344CB8AC3E}">
        <p14:creationId xmlns:p14="http://schemas.microsoft.com/office/powerpoint/2010/main" val="15769458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b="0" i="0" dirty="0">
                <a:solidFill>
                  <a:schemeClr val="tx1"/>
                </a:solidFill>
                <a:latin typeface="+mn-lt"/>
                <a:ea typeface="+mn-ea"/>
                <a:cs typeface="+mn-cs"/>
              </a:rPr>
              <a:t>Se aleatorizó a un total de 12 537 participantes con disglucemia y riesgo CV alto para que recibieran insulina glargina basal, titulada a una glucosa en ayunas de ≤5.3 mmol/l (95 mg/dl), o un tratamiento habitual para la glucemia.</a:t>
            </a:r>
          </a:p>
          <a:p>
            <a:r>
              <a:rPr lang="es-US" sz="1200" b="0" i="0" dirty="0">
                <a:solidFill>
                  <a:schemeClr val="tx1"/>
                </a:solidFill>
                <a:latin typeface="+mn-lt"/>
                <a:ea typeface="+mn-ea"/>
                <a:cs typeface="+mn-cs"/>
              </a:rPr>
              <a:t>La hipoglucemia grave se asoció con un aumento del riesgo de resultados CV en personas con riesgo CV alto y disglucemia. Si bien la asignación para recibir insulina glargina frente al tratamiento habitual se asoció con un aumento del riesgo de hipoglucemia grave y no grave, el riesgo relativo de resultados CV con hipoglucemia fue menor con el tratamiento de reducción de la glucosa a base de insulina glargina frente al control glucémico habitual.</a:t>
            </a:r>
          </a:p>
        </p:txBody>
      </p:sp>
      <p:sp>
        <p:nvSpPr>
          <p:cNvPr id="4" name="Slide Number Placeholder 3"/>
          <p:cNvSpPr>
            <a:spLocks noGrp="1"/>
          </p:cNvSpPr>
          <p:nvPr>
            <p:ph type="sldNum" sz="quarter" idx="5"/>
          </p:nvPr>
        </p:nvSpPr>
        <p:spPr/>
        <p:txBody>
          <a:bodyPr/>
          <a:lstStyle/>
          <a:p>
            <a:fld id="{1E79951E-6CED-E84E-891C-C61D1D7B975F}" type="slidenum">
              <a:rPr lang="en-US" smtClean="0"/>
              <a:t>19</a:t>
            </a:fld>
            <a:endParaRPr lang="en-US"/>
          </a:p>
        </p:txBody>
      </p:sp>
    </p:spTree>
    <p:extLst>
      <p:ext uri="{BB962C8B-B14F-4D97-AF65-F5344CB8AC3E}">
        <p14:creationId xmlns:p14="http://schemas.microsoft.com/office/powerpoint/2010/main" val="1764574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E79951E-6CED-E84E-891C-C61D1D7B975F}" type="slidenum">
              <a:rPr lang="en-US" smtClean="0"/>
              <a:t>2</a:t>
            </a:fld>
            <a:endParaRPr lang="en-US"/>
          </a:p>
        </p:txBody>
      </p:sp>
    </p:spTree>
    <p:extLst>
      <p:ext uri="{BB962C8B-B14F-4D97-AF65-F5344CB8AC3E}">
        <p14:creationId xmlns:p14="http://schemas.microsoft.com/office/powerpoint/2010/main" val="31751921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2400" y="871538"/>
            <a:ext cx="7747000" cy="4357687"/>
          </a:xfrm>
        </p:spPr>
      </p:sp>
      <p:sp>
        <p:nvSpPr>
          <p:cNvPr id="3" name="Notes Placeholder 2"/>
          <p:cNvSpPr>
            <a:spLocks noGrp="1"/>
          </p:cNvSpPr>
          <p:nvPr>
            <p:ph type="body" idx="1"/>
          </p:nvPr>
        </p:nvSpPr>
        <p:spPr/>
        <p:txBody>
          <a:bodyPr/>
          <a:lstStyle/>
          <a:p>
            <a:pPr defTabSz="747071">
              <a:defRPr/>
            </a:pPr>
            <a:r>
              <a:rPr lang="es-US" sz="1000" dirty="0"/>
              <a:t>En un análisis de subgrupos de los criterios primarios de valoración compuestos, se estratificó a los participantes según si presentaron hipoglucemia grave (sí o no).</a:t>
            </a:r>
            <a:r>
              <a:rPr lang="es-US" sz="1000" b="1" dirty="0"/>
              <a:t> No</a:t>
            </a:r>
            <a:r>
              <a:rPr lang="es-US" sz="1000" dirty="0"/>
              <a:t> hubo una interacción significativa (es decir, no hubo diferencia) entre los subgrupos, y el efecto del tratamiento en cada subgrupo fue congruente con observaciones del análisis primario. Se debe observar que la gran mayoría de los participantes no presentaron hipoglucemia grave en LEADER. En conclusión, la reducción de los episodios CV con la </a:t>
            </a:r>
            <a:r>
              <a:rPr lang="es-US" sz="1000" dirty="0" err="1"/>
              <a:t>liraglutida</a:t>
            </a:r>
            <a:r>
              <a:rPr lang="es-US" sz="1000" dirty="0"/>
              <a:t> parece ser independiente de la incidencia menor de hipoglucemia grave en comparación con el placebo. </a:t>
            </a:r>
          </a:p>
          <a:p>
            <a:endParaRPr lang="en-GB" dirty="0"/>
          </a:p>
        </p:txBody>
      </p:sp>
      <p:sp>
        <p:nvSpPr>
          <p:cNvPr id="4" name="Slide Number Placeholder 3"/>
          <p:cNvSpPr>
            <a:spLocks noGrp="1"/>
          </p:cNvSpPr>
          <p:nvPr>
            <p:ph type="sldNum" sz="quarter" idx="10"/>
          </p:nvPr>
        </p:nvSpPr>
        <p:spPr/>
        <p:txBody>
          <a:bodyPr/>
          <a:lstStyle/>
          <a:p>
            <a:pPr>
              <a:defRPr/>
            </a:pPr>
            <a:fld id="{6BBB935C-7C44-411F-83BE-6DF2428951A9}" type="slidenum">
              <a:rPr lang="en-GB">
                <a:solidFill>
                  <a:prstClr val="black"/>
                </a:solidFill>
                <a:latin typeface="Verdana"/>
              </a:rPr>
              <a:pPr>
                <a:defRPr/>
              </a:pPr>
              <a:t>20</a:t>
            </a:fld>
            <a:endParaRPr lang="en-GB">
              <a:solidFill>
                <a:prstClr val="black"/>
              </a:solidFill>
              <a:latin typeface="Verdana"/>
            </a:endParaRPr>
          </a:p>
        </p:txBody>
      </p:sp>
    </p:spTree>
    <p:extLst>
      <p:ext uri="{BB962C8B-B14F-4D97-AF65-F5344CB8AC3E}">
        <p14:creationId xmlns:p14="http://schemas.microsoft.com/office/powerpoint/2010/main" val="11994816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US" sz="1300"/>
              <a:t>Se observó una asociación temporal entre la hipoglucemia grave y el riesgo posterior de MACE o muerte por cualquier causa.</a:t>
            </a:r>
          </a:p>
          <a:p>
            <a:r>
              <a:rPr lang="es-US"/>
              <a:t>Hubo un efecto de meseta en la tendencia para el aumento del riesgo cuando se observó un episodio de hipoglucemia a menos de 30 días del seguimiento.</a:t>
            </a:r>
          </a:p>
        </p:txBody>
      </p:sp>
      <p:sp>
        <p:nvSpPr>
          <p:cNvPr id="4" name="Slide Number Placeholder 3"/>
          <p:cNvSpPr>
            <a:spLocks noGrp="1"/>
          </p:cNvSpPr>
          <p:nvPr>
            <p:ph type="sldNum" sz="quarter" idx="10"/>
          </p:nvPr>
        </p:nvSpPr>
        <p:spPr/>
        <p:txBody>
          <a:bodyPr/>
          <a:lstStyle/>
          <a:p>
            <a:pPr defTabSz="483306">
              <a:defRPr/>
            </a:pPr>
            <a:fld id="{576E89B1-B476-4C59-A1AE-E6F2A1941AB8}" type="slidenum">
              <a:rPr lang="en-GB">
                <a:solidFill>
                  <a:srgbClr val="001965"/>
                </a:solidFill>
                <a:latin typeface="Calibri"/>
              </a:rPr>
              <a:pPr defTabSz="483306">
                <a:defRPr/>
              </a:pPr>
              <a:t>21</a:t>
            </a:fld>
            <a:endParaRPr lang="en-GB">
              <a:solidFill>
                <a:srgbClr val="001965"/>
              </a:solidFill>
              <a:latin typeface="Calibri"/>
            </a:endParaRPr>
          </a:p>
        </p:txBody>
      </p:sp>
    </p:spTree>
    <p:extLst>
      <p:ext uri="{BB962C8B-B14F-4D97-AF65-F5344CB8AC3E}">
        <p14:creationId xmlns:p14="http://schemas.microsoft.com/office/powerpoint/2010/main" val="16933299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dirty="0"/>
              <a:t>En este estudio, se asignaron 7637 pacientes con DT2 de manera aleatoria para recibir </a:t>
            </a:r>
            <a:r>
              <a:rPr lang="es-US" dirty="0" err="1"/>
              <a:t>degludec</a:t>
            </a:r>
            <a:r>
              <a:rPr lang="es-US" dirty="0"/>
              <a:t> (n = 3818) o glargina U100 (n = 3819) una vez al día entre la cena y la hora de acostarse. </a:t>
            </a:r>
          </a:p>
          <a:p>
            <a:r>
              <a:rPr lang="es-US" dirty="0"/>
              <a:t>Se produjo un total de 752 episodios de hipoglucemia grave (280 episodios en 187 pacientes con </a:t>
            </a:r>
            <a:r>
              <a:rPr lang="es-US" dirty="0" err="1"/>
              <a:t>degludec</a:t>
            </a:r>
            <a:r>
              <a:rPr lang="es-US" dirty="0"/>
              <a:t> y 472 episodios en 252 pacientes con glargina U100). En el grupo de </a:t>
            </a:r>
            <a:r>
              <a:rPr lang="es-US" dirty="0" err="1"/>
              <a:t>degludec</a:t>
            </a:r>
            <a:r>
              <a:rPr lang="es-US" dirty="0"/>
              <a:t>, hubo 3.7 episodios por cada 100 años-paciente, en comparación con 6.25 episodios por cada 100 años-paciente con glargina U100.</a:t>
            </a:r>
          </a:p>
          <a:p>
            <a:r>
              <a:rPr lang="es-US" dirty="0"/>
              <a:t>La incidencia de hipoglucemia nocturna grave fue inferior en el grupo de </a:t>
            </a:r>
            <a:r>
              <a:rPr lang="es-US" dirty="0" err="1"/>
              <a:t>degludec</a:t>
            </a:r>
            <a:r>
              <a:rPr lang="es-US" dirty="0"/>
              <a:t> (0.65 episodios por cada 100 años-paciente) en comparación con el grupo tratado con glargina U100 (1.40 episodios por cada 199 años-paciente).</a:t>
            </a:r>
          </a:p>
        </p:txBody>
      </p:sp>
      <p:sp>
        <p:nvSpPr>
          <p:cNvPr id="4" name="Slide Number Placeholder 3"/>
          <p:cNvSpPr>
            <a:spLocks noGrp="1"/>
          </p:cNvSpPr>
          <p:nvPr>
            <p:ph type="sldNum" sz="quarter" idx="5"/>
          </p:nvPr>
        </p:nvSpPr>
        <p:spPr/>
        <p:txBody>
          <a:bodyPr/>
          <a:lstStyle/>
          <a:p>
            <a:fld id="{1E79951E-6CED-E84E-891C-C61D1D7B975F}" type="slidenum">
              <a:rPr lang="en-US" smtClean="0"/>
              <a:t>22</a:t>
            </a:fld>
            <a:endParaRPr lang="en-US"/>
          </a:p>
        </p:txBody>
      </p:sp>
    </p:spTree>
    <p:extLst>
      <p:ext uri="{BB962C8B-B14F-4D97-AF65-F5344CB8AC3E}">
        <p14:creationId xmlns:p14="http://schemas.microsoft.com/office/powerpoint/2010/main" val="25084866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a:buFont typeface="Arial" panose="020B0604020202020204" pitchFamily="34" charset="0"/>
              <a:buChar char="•"/>
            </a:pPr>
            <a:r>
              <a:rPr lang="es-US"/>
              <a:t>A diferencia de LEADER, en DEVOTE 3 no se demostró una relación temporal entre los MACE y la hipoglucemia. </a:t>
            </a:r>
          </a:p>
          <a:p>
            <a:pPr marL="181240" indent="-181240">
              <a:buFont typeface="Arial" panose="020B0604020202020204" pitchFamily="34" charset="0"/>
              <a:buChar char="•"/>
            </a:pPr>
            <a:r>
              <a:rPr lang="es-US"/>
              <a:t>La evidencia de una relación temporal es discordante. Es probable que tanto la causalidad como los factores de confusión contribuyan a los datos observados.</a:t>
            </a:r>
          </a:p>
          <a:p>
            <a:pPr marL="181240" indent="-181240">
              <a:buFont typeface="Arial" panose="020B0604020202020204" pitchFamily="34" charset="0"/>
              <a:buChar char="•"/>
            </a:pPr>
            <a:r>
              <a:rPr lang="es-US" sz="1300"/>
              <a:t>Los pacientes que presentaron hipoglucemia grave corrían un riesgo particularmente mayor de muerte por cualquier causa en el corto plazo después del episodio de hipoglucemia. </a:t>
            </a:r>
          </a:p>
          <a:p>
            <a:pPr marL="181240" indent="-181240">
              <a:buFont typeface="Arial" panose="020B0604020202020204" pitchFamily="34" charset="0"/>
              <a:buChar char="•"/>
            </a:pPr>
            <a:r>
              <a:rPr lang="es-US" sz="1300"/>
              <a:t>Los hallazgos indican que la hipoglucemia grave está asociada con una mortalidad posterior más alta; sin embargo, no pueden responder la pregunta de si la hipoglucemia grave funciona como indicador de riesgo de los resultados adversos o si existe un efecto causal directo.</a:t>
            </a:r>
          </a:p>
        </p:txBody>
      </p:sp>
      <p:sp>
        <p:nvSpPr>
          <p:cNvPr id="4" name="Slide Number Placeholder 3"/>
          <p:cNvSpPr>
            <a:spLocks noGrp="1"/>
          </p:cNvSpPr>
          <p:nvPr>
            <p:ph type="sldNum" sz="quarter" idx="10"/>
          </p:nvPr>
        </p:nvSpPr>
        <p:spPr/>
        <p:txBody>
          <a:bodyPr/>
          <a:lstStyle/>
          <a:p>
            <a:fld id="{1E79951E-6CED-E84E-891C-C61D1D7B975F}" type="slidenum">
              <a:rPr lang="en-US" smtClean="0"/>
              <a:t>23</a:t>
            </a:fld>
            <a:endParaRPr lang="en-US"/>
          </a:p>
        </p:txBody>
      </p:sp>
    </p:spTree>
    <p:extLst>
      <p:ext uri="{BB962C8B-B14F-4D97-AF65-F5344CB8AC3E}">
        <p14:creationId xmlns:p14="http://schemas.microsoft.com/office/powerpoint/2010/main" val="17773605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E79951E-6CED-E84E-891C-C61D1D7B975F}" type="slidenum">
              <a:rPr lang="en-US" smtClean="0"/>
              <a:t>24</a:t>
            </a:fld>
            <a:endParaRPr lang="en-US"/>
          </a:p>
        </p:txBody>
      </p:sp>
    </p:spTree>
    <p:extLst>
      <p:ext uri="{BB962C8B-B14F-4D97-AF65-F5344CB8AC3E}">
        <p14:creationId xmlns:p14="http://schemas.microsoft.com/office/powerpoint/2010/main" val="33938349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E79951E-6CED-E84E-891C-C61D1D7B975F}" type="slidenum">
              <a:rPr lang="en-US" smtClean="0"/>
              <a:t>25</a:t>
            </a:fld>
            <a:endParaRPr lang="en-US"/>
          </a:p>
        </p:txBody>
      </p:sp>
    </p:spTree>
    <p:extLst>
      <p:ext uri="{BB962C8B-B14F-4D97-AF65-F5344CB8AC3E}">
        <p14:creationId xmlns:p14="http://schemas.microsoft.com/office/powerpoint/2010/main" val="7427303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s-US" dirty="0"/>
              <a:t>Los mecanismos verosímiles por los que la hipoglucemia puede causar una enfermedad cardiovascular o la muerte por enfermedad cardiovascular incluyen la activación simpático-suprarrenal, la repolarización cardíaca anómala, el aumento de la trombogénesis, la inflamación y la vasoconstricción. Aunque no está claro si estos efectos persisten, la función cardíaca autonómica deteriorada está asociada con un aumento de la mortalidad en los pacientes con </a:t>
            </a:r>
            <a:r>
              <a:rPr lang="es-US" b="0" dirty="0"/>
              <a:t>riesgo</a:t>
            </a:r>
            <a:r>
              <a:rPr lang="es-US" dirty="0"/>
              <a:t> cardiovascular alto. En este estudio, la función autonómica no fue medida; por lo tanto, </a:t>
            </a:r>
            <a:r>
              <a:rPr lang="es-US" b="0" dirty="0"/>
              <a:t>no</a:t>
            </a:r>
            <a:r>
              <a:rPr lang="es-US" dirty="0"/>
              <a:t> se pudieron examinar sus efectos de contribución.</a:t>
            </a:r>
          </a:p>
          <a:p>
            <a:endParaRPr lang="en-GB" dirty="0"/>
          </a:p>
          <a:p>
            <a:r>
              <a:rPr lang="es-US" dirty="0"/>
              <a:t>Es posible que la hipoglucemia grave refleje los efectos de las condiciones coexistentes y no medidas o variables de confusión incompletamente cuantificadas, y que sea un indicador de un aumento del riesgo de resultados clínicos adversos en lugar de ser una causa directa. La atenuación pronunciada de las estimaciones de riesgo después del ajuste por una variedad de características iniciales y dependientes del tiempo de los pacientes indica que los efectos de confusión fueron sustanciales. La presencia de condiciones coexistentes podría aumentar la vulnerabilidad de los pacientes a la hipoglucemia grave y a los episodios adversos, </a:t>
            </a:r>
            <a:r>
              <a:rPr lang="es-US" baseline="0" dirty="0"/>
              <a:t>sin que uno sea necesariamente la causa del otro.</a:t>
            </a:r>
            <a:r>
              <a:rPr lang="es-US" dirty="0"/>
              <a:t> Por ejemplo, un paciente puede padecer una retinopatía y una hipoglucemia grave por la presencia de factores de riesgo comunes, tales como la edad y la duración de la diabetes.</a:t>
            </a:r>
          </a:p>
          <a:p>
            <a:pPr defTabSz="966446">
              <a:defRPr/>
            </a:pPr>
            <a:r>
              <a:rPr lang="es-US" dirty="0" err="1">
                <a:latin typeface="Verdana" pitchFamily="34" charset="0"/>
                <a:ea typeface="MS PGothic"/>
                <a:cs typeface="Arial" charset="0"/>
              </a:rPr>
              <a:t>Zoungas</a:t>
            </a:r>
            <a:r>
              <a:rPr lang="es-US" dirty="0">
                <a:latin typeface="Verdana" pitchFamily="34" charset="0"/>
                <a:ea typeface="MS PGothic"/>
                <a:cs typeface="Arial" charset="0"/>
              </a:rPr>
              <a:t> </a:t>
            </a:r>
            <a:r>
              <a:rPr lang="es-US" i="1" dirty="0">
                <a:latin typeface="Verdana" pitchFamily="34" charset="0"/>
                <a:ea typeface="MS PGothic"/>
                <a:cs typeface="Arial" charset="0"/>
              </a:rPr>
              <a:t>et al.</a:t>
            </a:r>
            <a:r>
              <a:rPr lang="es-US" dirty="0">
                <a:latin typeface="Verdana" pitchFamily="34" charset="0"/>
                <a:ea typeface="MS PGothic"/>
                <a:cs typeface="Arial" charset="0"/>
              </a:rPr>
              <a:t> </a:t>
            </a:r>
            <a:r>
              <a:rPr lang="es-US" i="1" dirty="0">
                <a:latin typeface="Verdana" pitchFamily="34" charset="0"/>
                <a:ea typeface="MS PGothic"/>
                <a:cs typeface="Arial" charset="0"/>
              </a:rPr>
              <a:t>N Engl J </a:t>
            </a:r>
            <a:r>
              <a:rPr lang="es-US" i="1" dirty="0" err="1">
                <a:latin typeface="Verdana" pitchFamily="34" charset="0"/>
                <a:ea typeface="MS PGothic"/>
                <a:cs typeface="Arial" charset="0"/>
              </a:rPr>
              <a:t>Med</a:t>
            </a:r>
            <a:r>
              <a:rPr lang="es-US" dirty="0">
                <a:latin typeface="Verdana" pitchFamily="34" charset="0"/>
                <a:ea typeface="MS PGothic"/>
                <a:cs typeface="Arial" charset="0"/>
              </a:rPr>
              <a:t> 2010;363:1410–8</a:t>
            </a:r>
          </a:p>
          <a:p>
            <a:endParaRPr lang="en-GB" dirty="0"/>
          </a:p>
          <a:p>
            <a:endParaRPr lang="en-GB" dirty="0"/>
          </a:p>
        </p:txBody>
      </p:sp>
      <p:sp>
        <p:nvSpPr>
          <p:cNvPr id="4" name="Slide Number Placeholder 3"/>
          <p:cNvSpPr>
            <a:spLocks noGrp="1"/>
          </p:cNvSpPr>
          <p:nvPr>
            <p:ph type="sldNum" sz="quarter" idx="10"/>
          </p:nvPr>
        </p:nvSpPr>
        <p:spPr/>
        <p:txBody>
          <a:bodyPr/>
          <a:lstStyle/>
          <a:p>
            <a:pPr defTabSz="966612">
              <a:defRPr/>
            </a:pPr>
            <a:fld id="{576E89B1-B476-4C59-A1AE-E6F2A1941AB8}" type="slidenum">
              <a:rPr lang="en-GB" sz="1900" kern="0">
                <a:solidFill>
                  <a:prstClr val="black"/>
                </a:solidFill>
                <a:latin typeface="Calibri"/>
                <a:ea typeface="Verdana" panose="020B0604030504040204" pitchFamily="34" charset="0"/>
                <a:cs typeface="Verdana" panose="020B0604030504040204" pitchFamily="34" charset="0"/>
              </a:rPr>
              <a:pPr defTabSz="966612">
                <a:defRPr/>
              </a:pPr>
              <a:t>26</a:t>
            </a:fld>
            <a:endParaRPr lang="en-GB" sz="1900" kern="0">
              <a:solidFill>
                <a:prstClr val="black"/>
              </a:solidFill>
              <a:latin typeface="Calibri"/>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4295560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noTextEdit="1"/>
          </p:cNvSpPr>
          <p:nvPr>
            <p:ph type="sldImg"/>
          </p:nvPr>
        </p:nvSpPr>
        <p:spPr bwMode="auto">
          <a:xfrm>
            <a:off x="149225" y="781050"/>
            <a:ext cx="6953250" cy="39116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137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s-US" dirty="0"/>
              <a:t>[DIAPOSITIVA ANIMADA]</a:t>
            </a:r>
          </a:p>
          <a:p>
            <a:endParaRPr lang="en-CA" dirty="0"/>
          </a:p>
          <a:p>
            <a:r>
              <a:rPr lang="es-US" dirty="0"/>
              <a:t>La hipoglucemia grave tuvo una asociación observada con episodios </a:t>
            </a:r>
            <a:r>
              <a:rPr lang="es-US" dirty="0" err="1"/>
              <a:t>macrovasculares</a:t>
            </a:r>
            <a:r>
              <a:rPr lang="es-US" dirty="0"/>
              <a:t> y microvasculares mayores, muerte por cualquier causa y ECV.</a:t>
            </a:r>
          </a:p>
          <a:p>
            <a:r>
              <a:rPr lang="es-US" dirty="0"/>
              <a:t>Se debe tener en cuenta que, aunque el riesgo de enfermedad no CV aumenta en el grupo de hipoglucemia grave, no es probable que estos resultados se deban a la hipoglucemia, sino que pueden indicar una contribución de los factores de confusión.</a:t>
            </a:r>
          </a:p>
        </p:txBody>
      </p:sp>
      <p:sp>
        <p:nvSpPr>
          <p:cNvPr id="10137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500">
                <a:solidFill>
                  <a:schemeClr val="tx1"/>
                </a:solidFill>
                <a:latin typeface="Verdana" pitchFamily="34" charset="0"/>
                <a:ea typeface="MS PGothic" pitchFamily="34" charset="-128"/>
              </a:defRPr>
            </a:lvl1pPr>
            <a:lvl2pPr marL="789927" indent="-303818" eaLnBrk="0" hangingPunct="0">
              <a:defRPr sz="2500">
                <a:solidFill>
                  <a:schemeClr val="tx1"/>
                </a:solidFill>
                <a:latin typeface="Verdana" pitchFamily="34" charset="0"/>
                <a:ea typeface="MS PGothic" pitchFamily="34" charset="-128"/>
              </a:defRPr>
            </a:lvl2pPr>
            <a:lvl3pPr marL="1215273" indent="-243055" eaLnBrk="0" hangingPunct="0">
              <a:defRPr sz="2500">
                <a:solidFill>
                  <a:schemeClr val="tx1"/>
                </a:solidFill>
                <a:latin typeface="Verdana" pitchFamily="34" charset="0"/>
                <a:ea typeface="MS PGothic" pitchFamily="34" charset="-128"/>
              </a:defRPr>
            </a:lvl3pPr>
            <a:lvl4pPr marL="1701382" indent="-243055" eaLnBrk="0" hangingPunct="0">
              <a:defRPr sz="2500">
                <a:solidFill>
                  <a:schemeClr val="tx1"/>
                </a:solidFill>
                <a:latin typeface="Verdana" pitchFamily="34" charset="0"/>
                <a:ea typeface="MS PGothic" pitchFamily="34" charset="-128"/>
              </a:defRPr>
            </a:lvl4pPr>
            <a:lvl5pPr marL="2187492" indent="-243055" eaLnBrk="0" hangingPunct="0">
              <a:defRPr sz="2500">
                <a:solidFill>
                  <a:schemeClr val="tx1"/>
                </a:solidFill>
                <a:latin typeface="Verdana" pitchFamily="34" charset="0"/>
                <a:ea typeface="MS PGothic" pitchFamily="34" charset="-128"/>
              </a:defRPr>
            </a:lvl5pPr>
            <a:lvl6pPr marL="2673601" indent="-243055" eaLnBrk="0" fontAlgn="base" hangingPunct="0">
              <a:spcBef>
                <a:spcPct val="0"/>
              </a:spcBef>
              <a:spcAft>
                <a:spcPct val="0"/>
              </a:spcAft>
              <a:defRPr sz="2500">
                <a:solidFill>
                  <a:schemeClr val="tx1"/>
                </a:solidFill>
                <a:latin typeface="Verdana" pitchFamily="34" charset="0"/>
                <a:ea typeface="MS PGothic" pitchFamily="34" charset="-128"/>
              </a:defRPr>
            </a:lvl6pPr>
            <a:lvl7pPr marL="3159710" indent="-243055" eaLnBrk="0" fontAlgn="base" hangingPunct="0">
              <a:spcBef>
                <a:spcPct val="0"/>
              </a:spcBef>
              <a:spcAft>
                <a:spcPct val="0"/>
              </a:spcAft>
              <a:defRPr sz="2500">
                <a:solidFill>
                  <a:schemeClr val="tx1"/>
                </a:solidFill>
                <a:latin typeface="Verdana" pitchFamily="34" charset="0"/>
                <a:ea typeface="MS PGothic" pitchFamily="34" charset="-128"/>
              </a:defRPr>
            </a:lvl7pPr>
            <a:lvl8pPr marL="3645820" indent="-243055" eaLnBrk="0" fontAlgn="base" hangingPunct="0">
              <a:spcBef>
                <a:spcPct val="0"/>
              </a:spcBef>
              <a:spcAft>
                <a:spcPct val="0"/>
              </a:spcAft>
              <a:defRPr sz="2500">
                <a:solidFill>
                  <a:schemeClr val="tx1"/>
                </a:solidFill>
                <a:latin typeface="Verdana" pitchFamily="34" charset="0"/>
                <a:ea typeface="MS PGothic" pitchFamily="34" charset="-128"/>
              </a:defRPr>
            </a:lvl8pPr>
            <a:lvl9pPr marL="4131929" indent="-243055" eaLnBrk="0" fontAlgn="base" hangingPunct="0">
              <a:spcBef>
                <a:spcPct val="0"/>
              </a:spcBef>
              <a:spcAft>
                <a:spcPct val="0"/>
              </a:spcAft>
              <a:defRPr sz="2500">
                <a:solidFill>
                  <a:schemeClr val="tx1"/>
                </a:solidFill>
                <a:latin typeface="Verdana" pitchFamily="34" charset="0"/>
                <a:ea typeface="MS PGothic" pitchFamily="34" charset="-128"/>
              </a:defRPr>
            </a:lvl9pPr>
          </a:lstStyle>
          <a:p>
            <a:pPr defTabSz="483306" eaLnBrk="1" hangingPunct="1">
              <a:defRPr/>
            </a:pPr>
            <a:fld id="{AEF13BAE-2F38-4BF5-8559-66EE9200F41E}" type="slidenum">
              <a:rPr lang="en-GB" sz="1300">
                <a:solidFill>
                  <a:prstClr val="black"/>
                </a:solidFill>
                <a:latin typeface="Calibri" pitchFamily="34" charset="0"/>
              </a:rPr>
              <a:pPr defTabSz="483306" eaLnBrk="1" hangingPunct="1">
                <a:defRPr/>
              </a:pPr>
              <a:t>27</a:t>
            </a:fld>
            <a:endParaRPr lang="en-GB" sz="1300">
              <a:solidFill>
                <a:prstClr val="black"/>
              </a:solidFill>
              <a:latin typeface="Calibri" pitchFamily="34" charset="0"/>
            </a:endParaRPr>
          </a:p>
        </p:txBody>
      </p:sp>
    </p:spTree>
    <p:extLst>
      <p:ext uri="{BB962C8B-B14F-4D97-AF65-F5344CB8AC3E}">
        <p14:creationId xmlns:p14="http://schemas.microsoft.com/office/powerpoint/2010/main" val="17050769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noTextEdit="1"/>
          </p:cNvSpPr>
          <p:nvPr>
            <p:ph type="sldImg"/>
          </p:nvPr>
        </p:nvSpPr>
        <p:spPr bwMode="auto">
          <a:xfrm>
            <a:off x="149225" y="781050"/>
            <a:ext cx="6953250" cy="39116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137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s-US" dirty="0"/>
              <a:t>[DIAPOSITIVA ANIMADA]</a:t>
            </a:r>
          </a:p>
          <a:p>
            <a:endParaRPr lang="en-CA" dirty="0"/>
          </a:p>
          <a:p>
            <a:r>
              <a:rPr lang="es-US" dirty="0"/>
              <a:t>La hipoglucemia grave tuvo una asociación observada con episodios </a:t>
            </a:r>
            <a:r>
              <a:rPr lang="es-US" dirty="0" err="1"/>
              <a:t>macrovasculares</a:t>
            </a:r>
            <a:r>
              <a:rPr lang="es-US" dirty="0"/>
              <a:t> y microvasculares mayores, muerte por cualquier causa y ECV.</a:t>
            </a:r>
          </a:p>
          <a:p>
            <a:r>
              <a:rPr lang="es-US" dirty="0"/>
              <a:t>Se debe tener en cuenta que, aunque el riesgo de enfermedad no CV aumenta en el grupo de hipoglucemia grave, no es probable que estos resultados se deban a la hipoglucemia, sino que pueden indicar una contribución de los factores de confusión.</a:t>
            </a:r>
          </a:p>
        </p:txBody>
      </p:sp>
      <p:sp>
        <p:nvSpPr>
          <p:cNvPr id="10137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500">
                <a:solidFill>
                  <a:schemeClr val="tx1"/>
                </a:solidFill>
                <a:latin typeface="Verdana" pitchFamily="34" charset="0"/>
                <a:ea typeface="MS PGothic" pitchFamily="34" charset="-128"/>
              </a:defRPr>
            </a:lvl1pPr>
            <a:lvl2pPr marL="789927" indent="-303818" eaLnBrk="0" hangingPunct="0">
              <a:defRPr sz="2500">
                <a:solidFill>
                  <a:schemeClr val="tx1"/>
                </a:solidFill>
                <a:latin typeface="Verdana" pitchFamily="34" charset="0"/>
                <a:ea typeface="MS PGothic" pitchFamily="34" charset="-128"/>
              </a:defRPr>
            </a:lvl2pPr>
            <a:lvl3pPr marL="1215273" indent="-243055" eaLnBrk="0" hangingPunct="0">
              <a:defRPr sz="2500">
                <a:solidFill>
                  <a:schemeClr val="tx1"/>
                </a:solidFill>
                <a:latin typeface="Verdana" pitchFamily="34" charset="0"/>
                <a:ea typeface="MS PGothic" pitchFamily="34" charset="-128"/>
              </a:defRPr>
            </a:lvl3pPr>
            <a:lvl4pPr marL="1701382" indent="-243055" eaLnBrk="0" hangingPunct="0">
              <a:defRPr sz="2500">
                <a:solidFill>
                  <a:schemeClr val="tx1"/>
                </a:solidFill>
                <a:latin typeface="Verdana" pitchFamily="34" charset="0"/>
                <a:ea typeface="MS PGothic" pitchFamily="34" charset="-128"/>
              </a:defRPr>
            </a:lvl4pPr>
            <a:lvl5pPr marL="2187492" indent="-243055" eaLnBrk="0" hangingPunct="0">
              <a:defRPr sz="2500">
                <a:solidFill>
                  <a:schemeClr val="tx1"/>
                </a:solidFill>
                <a:latin typeface="Verdana" pitchFamily="34" charset="0"/>
                <a:ea typeface="MS PGothic" pitchFamily="34" charset="-128"/>
              </a:defRPr>
            </a:lvl5pPr>
            <a:lvl6pPr marL="2673601" indent="-243055" eaLnBrk="0" fontAlgn="base" hangingPunct="0">
              <a:spcBef>
                <a:spcPct val="0"/>
              </a:spcBef>
              <a:spcAft>
                <a:spcPct val="0"/>
              </a:spcAft>
              <a:defRPr sz="2500">
                <a:solidFill>
                  <a:schemeClr val="tx1"/>
                </a:solidFill>
                <a:latin typeface="Verdana" pitchFamily="34" charset="0"/>
                <a:ea typeface="MS PGothic" pitchFamily="34" charset="-128"/>
              </a:defRPr>
            </a:lvl6pPr>
            <a:lvl7pPr marL="3159710" indent="-243055" eaLnBrk="0" fontAlgn="base" hangingPunct="0">
              <a:spcBef>
                <a:spcPct val="0"/>
              </a:spcBef>
              <a:spcAft>
                <a:spcPct val="0"/>
              </a:spcAft>
              <a:defRPr sz="2500">
                <a:solidFill>
                  <a:schemeClr val="tx1"/>
                </a:solidFill>
                <a:latin typeface="Verdana" pitchFamily="34" charset="0"/>
                <a:ea typeface="MS PGothic" pitchFamily="34" charset="-128"/>
              </a:defRPr>
            </a:lvl7pPr>
            <a:lvl8pPr marL="3645820" indent="-243055" eaLnBrk="0" fontAlgn="base" hangingPunct="0">
              <a:spcBef>
                <a:spcPct val="0"/>
              </a:spcBef>
              <a:spcAft>
                <a:spcPct val="0"/>
              </a:spcAft>
              <a:defRPr sz="2500">
                <a:solidFill>
                  <a:schemeClr val="tx1"/>
                </a:solidFill>
                <a:latin typeface="Verdana" pitchFamily="34" charset="0"/>
                <a:ea typeface="MS PGothic" pitchFamily="34" charset="-128"/>
              </a:defRPr>
            </a:lvl8pPr>
            <a:lvl9pPr marL="4131929" indent="-243055" eaLnBrk="0" fontAlgn="base" hangingPunct="0">
              <a:spcBef>
                <a:spcPct val="0"/>
              </a:spcBef>
              <a:spcAft>
                <a:spcPct val="0"/>
              </a:spcAft>
              <a:defRPr sz="2500">
                <a:solidFill>
                  <a:schemeClr val="tx1"/>
                </a:solidFill>
                <a:latin typeface="Verdana" pitchFamily="34" charset="0"/>
                <a:ea typeface="MS PGothic" pitchFamily="34" charset="-128"/>
              </a:defRPr>
            </a:lvl9pPr>
          </a:lstStyle>
          <a:p>
            <a:pPr defTabSz="483306" eaLnBrk="1" hangingPunct="1">
              <a:defRPr/>
            </a:pPr>
            <a:fld id="{AEF13BAE-2F38-4BF5-8559-66EE9200F41E}" type="slidenum">
              <a:rPr lang="en-GB" sz="1300">
                <a:solidFill>
                  <a:prstClr val="black"/>
                </a:solidFill>
                <a:latin typeface="Calibri" pitchFamily="34" charset="0"/>
              </a:rPr>
              <a:pPr defTabSz="483306" eaLnBrk="1" hangingPunct="1">
                <a:defRPr/>
              </a:pPr>
              <a:t>28</a:t>
            </a:fld>
            <a:endParaRPr lang="en-GB" sz="1300">
              <a:solidFill>
                <a:prstClr val="black"/>
              </a:solidFill>
              <a:latin typeface="Calibri" pitchFamily="34" charset="0"/>
            </a:endParaRPr>
          </a:p>
        </p:txBody>
      </p:sp>
    </p:spTree>
    <p:extLst>
      <p:ext uri="{BB962C8B-B14F-4D97-AF65-F5344CB8AC3E}">
        <p14:creationId xmlns:p14="http://schemas.microsoft.com/office/powerpoint/2010/main" val="19859782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noTextEdit="1"/>
          </p:cNvSpPr>
          <p:nvPr>
            <p:ph type="sldImg"/>
          </p:nvPr>
        </p:nvSpPr>
        <p:spPr bwMode="auto">
          <a:xfrm>
            <a:off x="149225" y="781050"/>
            <a:ext cx="6953250" cy="39116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137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r>
              <a:rPr lang="es-US" dirty="0"/>
              <a:t>[DIAPOSITIVA ANIMADA]</a:t>
            </a:r>
          </a:p>
          <a:p>
            <a:endParaRPr lang="en-CA" dirty="0"/>
          </a:p>
          <a:p>
            <a:r>
              <a:rPr lang="es-US" dirty="0"/>
              <a:t>La hipoglucemia grave tuvo una asociación observada con episodios </a:t>
            </a:r>
            <a:r>
              <a:rPr lang="es-US" dirty="0" err="1"/>
              <a:t>macrovasculares</a:t>
            </a:r>
            <a:r>
              <a:rPr lang="es-US" dirty="0"/>
              <a:t> y microvasculares mayores, muerte por cualquier causa y ECV.</a:t>
            </a:r>
          </a:p>
          <a:p>
            <a:r>
              <a:rPr lang="es-US" dirty="0"/>
              <a:t>Se debe tener en cuenta que, aunque el riesgo de enfermedad no CV aumenta en el grupo de hipoglucemia grave, no es probable que estos resultados se deban a la hipoglucemia, sino que pueden indicar una contribución de los factores de confusión.</a:t>
            </a:r>
          </a:p>
        </p:txBody>
      </p:sp>
      <p:sp>
        <p:nvSpPr>
          <p:cNvPr id="10137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500">
                <a:solidFill>
                  <a:schemeClr val="tx1"/>
                </a:solidFill>
                <a:latin typeface="Verdana" pitchFamily="34" charset="0"/>
                <a:ea typeface="MS PGothic" pitchFamily="34" charset="-128"/>
              </a:defRPr>
            </a:lvl1pPr>
            <a:lvl2pPr marL="789927" indent="-303818" eaLnBrk="0" hangingPunct="0">
              <a:defRPr sz="2500">
                <a:solidFill>
                  <a:schemeClr val="tx1"/>
                </a:solidFill>
                <a:latin typeface="Verdana" pitchFamily="34" charset="0"/>
                <a:ea typeface="MS PGothic" pitchFamily="34" charset="-128"/>
              </a:defRPr>
            </a:lvl2pPr>
            <a:lvl3pPr marL="1215273" indent="-243055" eaLnBrk="0" hangingPunct="0">
              <a:defRPr sz="2500">
                <a:solidFill>
                  <a:schemeClr val="tx1"/>
                </a:solidFill>
                <a:latin typeface="Verdana" pitchFamily="34" charset="0"/>
                <a:ea typeface="MS PGothic" pitchFamily="34" charset="-128"/>
              </a:defRPr>
            </a:lvl3pPr>
            <a:lvl4pPr marL="1701382" indent="-243055" eaLnBrk="0" hangingPunct="0">
              <a:defRPr sz="2500">
                <a:solidFill>
                  <a:schemeClr val="tx1"/>
                </a:solidFill>
                <a:latin typeface="Verdana" pitchFamily="34" charset="0"/>
                <a:ea typeface="MS PGothic" pitchFamily="34" charset="-128"/>
              </a:defRPr>
            </a:lvl4pPr>
            <a:lvl5pPr marL="2187492" indent="-243055" eaLnBrk="0" hangingPunct="0">
              <a:defRPr sz="2500">
                <a:solidFill>
                  <a:schemeClr val="tx1"/>
                </a:solidFill>
                <a:latin typeface="Verdana" pitchFamily="34" charset="0"/>
                <a:ea typeface="MS PGothic" pitchFamily="34" charset="-128"/>
              </a:defRPr>
            </a:lvl5pPr>
            <a:lvl6pPr marL="2673601" indent="-243055" eaLnBrk="0" fontAlgn="base" hangingPunct="0">
              <a:spcBef>
                <a:spcPct val="0"/>
              </a:spcBef>
              <a:spcAft>
                <a:spcPct val="0"/>
              </a:spcAft>
              <a:defRPr sz="2500">
                <a:solidFill>
                  <a:schemeClr val="tx1"/>
                </a:solidFill>
                <a:latin typeface="Verdana" pitchFamily="34" charset="0"/>
                <a:ea typeface="MS PGothic" pitchFamily="34" charset="-128"/>
              </a:defRPr>
            </a:lvl6pPr>
            <a:lvl7pPr marL="3159710" indent="-243055" eaLnBrk="0" fontAlgn="base" hangingPunct="0">
              <a:spcBef>
                <a:spcPct val="0"/>
              </a:spcBef>
              <a:spcAft>
                <a:spcPct val="0"/>
              </a:spcAft>
              <a:defRPr sz="2500">
                <a:solidFill>
                  <a:schemeClr val="tx1"/>
                </a:solidFill>
                <a:latin typeface="Verdana" pitchFamily="34" charset="0"/>
                <a:ea typeface="MS PGothic" pitchFamily="34" charset="-128"/>
              </a:defRPr>
            </a:lvl7pPr>
            <a:lvl8pPr marL="3645820" indent="-243055" eaLnBrk="0" fontAlgn="base" hangingPunct="0">
              <a:spcBef>
                <a:spcPct val="0"/>
              </a:spcBef>
              <a:spcAft>
                <a:spcPct val="0"/>
              </a:spcAft>
              <a:defRPr sz="2500">
                <a:solidFill>
                  <a:schemeClr val="tx1"/>
                </a:solidFill>
                <a:latin typeface="Verdana" pitchFamily="34" charset="0"/>
                <a:ea typeface="MS PGothic" pitchFamily="34" charset="-128"/>
              </a:defRPr>
            </a:lvl8pPr>
            <a:lvl9pPr marL="4131929" indent="-243055" eaLnBrk="0" fontAlgn="base" hangingPunct="0">
              <a:spcBef>
                <a:spcPct val="0"/>
              </a:spcBef>
              <a:spcAft>
                <a:spcPct val="0"/>
              </a:spcAft>
              <a:defRPr sz="2500">
                <a:solidFill>
                  <a:schemeClr val="tx1"/>
                </a:solidFill>
                <a:latin typeface="Verdana" pitchFamily="34" charset="0"/>
                <a:ea typeface="MS PGothic" pitchFamily="34" charset="-128"/>
              </a:defRPr>
            </a:lvl9pPr>
          </a:lstStyle>
          <a:p>
            <a:pPr defTabSz="483306" eaLnBrk="1" hangingPunct="1">
              <a:defRPr/>
            </a:pPr>
            <a:fld id="{AEF13BAE-2F38-4BF5-8559-66EE9200F41E}" type="slidenum">
              <a:rPr lang="en-GB" sz="1300">
                <a:solidFill>
                  <a:prstClr val="black"/>
                </a:solidFill>
                <a:latin typeface="Calibri" pitchFamily="34" charset="0"/>
              </a:rPr>
              <a:pPr defTabSz="483306" eaLnBrk="1" hangingPunct="1">
                <a:defRPr/>
              </a:pPr>
              <a:t>29</a:t>
            </a:fld>
            <a:endParaRPr lang="en-GB" sz="1300">
              <a:solidFill>
                <a:prstClr val="black"/>
              </a:solidFill>
              <a:latin typeface="Calibri" pitchFamily="34" charset="0"/>
            </a:endParaRPr>
          </a:p>
        </p:txBody>
      </p:sp>
    </p:spTree>
    <p:extLst>
      <p:ext uri="{BB962C8B-B14F-4D97-AF65-F5344CB8AC3E}">
        <p14:creationId xmlns:p14="http://schemas.microsoft.com/office/powerpoint/2010/main" val="3575584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E79951E-6CED-E84E-891C-C61D1D7B975F}" type="slidenum">
              <a:rPr lang="en-US" smtClean="0"/>
              <a:t>3</a:t>
            </a:fld>
            <a:endParaRPr lang="en-US"/>
          </a:p>
        </p:txBody>
      </p:sp>
    </p:spTree>
    <p:extLst>
      <p:ext uri="{BB962C8B-B14F-4D97-AF65-F5344CB8AC3E}">
        <p14:creationId xmlns:p14="http://schemas.microsoft.com/office/powerpoint/2010/main" val="28535564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E79951E-6CED-E84E-891C-C61D1D7B975F}" type="slidenum">
              <a:rPr lang="en-US" smtClean="0"/>
              <a:t>30</a:t>
            </a:fld>
            <a:endParaRPr lang="en-US"/>
          </a:p>
        </p:txBody>
      </p:sp>
    </p:spTree>
    <p:extLst>
      <p:ext uri="{BB962C8B-B14F-4D97-AF65-F5344CB8AC3E}">
        <p14:creationId xmlns:p14="http://schemas.microsoft.com/office/powerpoint/2010/main" val="40179517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E79951E-6CED-E84E-891C-C61D1D7B975F}" type="slidenum">
              <a:rPr lang="en-US" smtClean="0"/>
              <a:t>31</a:t>
            </a:fld>
            <a:endParaRPr lang="en-US"/>
          </a:p>
        </p:txBody>
      </p:sp>
    </p:spTree>
    <p:extLst>
      <p:ext uri="{BB962C8B-B14F-4D97-AF65-F5344CB8AC3E}">
        <p14:creationId xmlns:p14="http://schemas.microsoft.com/office/powerpoint/2010/main" val="34899281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b="0" i="0">
                <a:solidFill>
                  <a:schemeClr val="tx1"/>
                </a:solidFill>
                <a:latin typeface="+mn-lt"/>
                <a:ea typeface="+mn-ea"/>
                <a:cs typeface="+mn-cs"/>
              </a:rPr>
              <a:t>Los ensayos aleatorizados y controlados (RCT) que comparan la eficacia y la seguridad relativas de los fármacos antidiabéticos con menor riesgo de hipoglucemia se investigaron exhaustivamente en MEDLINE, Embase y la Biblioteca Cochrane hasta el 27 de enero de 2018. Se realizó un análisis de metarregresión de efectos mixtos para explorar la relación entre la reducción de la HbA</a:t>
            </a:r>
            <a:r>
              <a:rPr lang="es-US" sz="1200" b="0" i="0" baseline="-25000">
                <a:solidFill>
                  <a:schemeClr val="tx1"/>
                </a:solidFill>
                <a:latin typeface="+mn-lt"/>
                <a:ea typeface="+mn-ea"/>
                <a:cs typeface="+mn-cs"/>
              </a:rPr>
              <a:t>1c</a:t>
            </a:r>
            <a:r>
              <a:rPr lang="es-US" sz="1200" b="0" i="0">
                <a:solidFill>
                  <a:schemeClr val="tx1"/>
                </a:solidFill>
                <a:latin typeface="+mn-lt"/>
                <a:ea typeface="+mn-ea"/>
                <a:cs typeface="+mn-cs"/>
              </a:rPr>
              <a:t> y el riesgo de episodios cardiovasculares adversos mayores.</a:t>
            </a:r>
          </a:p>
          <a:p>
            <a:r>
              <a:rPr lang="es-US" sz="1200" b="0" i="0">
                <a:solidFill>
                  <a:schemeClr val="tx1"/>
                </a:solidFill>
                <a:latin typeface="+mn-lt"/>
                <a:ea typeface="+mn-ea"/>
                <a:cs typeface="+mn-cs"/>
              </a:rPr>
              <a:t>En comparación con el placebo, los agentes más nuevos para la DT2 con menos riesgo de hipoglucemia redujeron de forma significativa el riesgo de MACE. La reducción de los MACE parece estar asociada con la reducción de la HbA</a:t>
            </a:r>
            <a:r>
              <a:rPr lang="es-US" sz="1200" b="0" i="0" baseline="-25000">
                <a:solidFill>
                  <a:schemeClr val="tx1"/>
                </a:solidFill>
                <a:latin typeface="+mn-lt"/>
                <a:ea typeface="+mn-ea"/>
                <a:cs typeface="+mn-cs"/>
              </a:rPr>
              <a:t>1c</a:t>
            </a:r>
            <a:r>
              <a:rPr lang="es-US" sz="1200" b="0" i="0">
                <a:solidFill>
                  <a:schemeClr val="tx1"/>
                </a:solidFill>
                <a:latin typeface="+mn-lt"/>
                <a:ea typeface="+mn-ea"/>
                <a:cs typeface="+mn-cs"/>
              </a:rPr>
              <a:t> en una relación lineal.</a:t>
            </a:r>
          </a:p>
        </p:txBody>
      </p:sp>
      <p:sp>
        <p:nvSpPr>
          <p:cNvPr id="4" name="Slide Number Placeholder 3"/>
          <p:cNvSpPr>
            <a:spLocks noGrp="1"/>
          </p:cNvSpPr>
          <p:nvPr>
            <p:ph type="sldNum" sz="quarter" idx="5"/>
          </p:nvPr>
        </p:nvSpPr>
        <p:spPr/>
        <p:txBody>
          <a:bodyPr/>
          <a:lstStyle/>
          <a:p>
            <a:fld id="{1E79951E-6CED-E84E-891C-C61D1D7B975F}" type="slidenum">
              <a:rPr lang="en-US" smtClean="0"/>
              <a:t>32</a:t>
            </a:fld>
            <a:endParaRPr lang="en-US"/>
          </a:p>
        </p:txBody>
      </p:sp>
    </p:spTree>
    <p:extLst>
      <p:ext uri="{BB962C8B-B14F-4D97-AF65-F5344CB8AC3E}">
        <p14:creationId xmlns:p14="http://schemas.microsoft.com/office/powerpoint/2010/main" val="36619349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E79951E-6CED-E84E-891C-C61D1D7B975F}" type="slidenum">
              <a:rPr lang="en-US" smtClean="0"/>
              <a:t>33</a:t>
            </a:fld>
            <a:endParaRPr lang="en-US"/>
          </a:p>
        </p:txBody>
      </p:sp>
    </p:spTree>
    <p:extLst>
      <p:ext uri="{BB962C8B-B14F-4D97-AF65-F5344CB8AC3E}">
        <p14:creationId xmlns:p14="http://schemas.microsoft.com/office/powerpoint/2010/main" val="26288966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E79951E-6CED-E84E-891C-C61D1D7B975F}" type="slidenum">
              <a:rPr lang="en-US" smtClean="0"/>
              <a:t>34</a:t>
            </a:fld>
            <a:endParaRPr lang="en-US"/>
          </a:p>
        </p:txBody>
      </p:sp>
    </p:spTree>
    <p:extLst>
      <p:ext uri="{BB962C8B-B14F-4D97-AF65-F5344CB8AC3E}">
        <p14:creationId xmlns:p14="http://schemas.microsoft.com/office/powerpoint/2010/main" val="41202159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fontAlgn="base">
              <a:spcBef>
                <a:spcPct val="30000"/>
              </a:spcBef>
              <a:spcAft>
                <a:spcPct val="0"/>
              </a:spcAft>
              <a:defRPr/>
            </a:pPr>
            <a:r>
              <a:rPr lang="es-US" sz="1300">
                <a:latin typeface="Arial" pitchFamily="-108" charset="0"/>
              </a:rPr>
              <a:t>La hipoglucemia se </a:t>
            </a:r>
            <a:r>
              <a:rPr lang="es-US" sz="1300" b="0">
                <a:solidFill>
                  <a:srgbClr val="FF0000"/>
                </a:solidFill>
                <a:latin typeface="Arial" pitchFamily="-108" charset="0"/>
              </a:rPr>
              <a:t>asocia</a:t>
            </a:r>
            <a:r>
              <a:rPr lang="es-US" sz="1300">
                <a:latin typeface="Arial" pitchFamily="-108" charset="0"/>
              </a:rPr>
              <a:t> a un incremento en la actividad simpática y una liberación de catecolaminas, lo que provoca taquicardia y aumento de la presión arterial.</a:t>
            </a:r>
          </a:p>
          <a:p>
            <a:pPr defTabSz="966612" fontAlgn="base">
              <a:spcBef>
                <a:spcPct val="30000"/>
              </a:spcBef>
              <a:spcAft>
                <a:spcPct val="0"/>
              </a:spcAft>
              <a:defRPr/>
            </a:pPr>
            <a:endParaRPr lang="en-US" dirty="0"/>
          </a:p>
          <a:p>
            <a:endParaRPr lang="en-US" dirty="0"/>
          </a:p>
        </p:txBody>
      </p:sp>
      <p:sp>
        <p:nvSpPr>
          <p:cNvPr id="4" name="Slide Number Placeholder 3"/>
          <p:cNvSpPr>
            <a:spLocks noGrp="1"/>
          </p:cNvSpPr>
          <p:nvPr>
            <p:ph type="sldNum" sz="quarter" idx="10"/>
          </p:nvPr>
        </p:nvSpPr>
        <p:spPr/>
        <p:txBody>
          <a:bodyPr/>
          <a:lstStyle/>
          <a:p>
            <a:pPr defTabSz="966612" fontAlgn="base">
              <a:spcBef>
                <a:spcPct val="0"/>
              </a:spcBef>
              <a:spcAft>
                <a:spcPct val="0"/>
              </a:spcAft>
              <a:defRPr/>
            </a:pPr>
            <a:fld id="{0D4F6CAC-75CE-3840-84ED-4821698A4EBB}" type="slidenum">
              <a:rPr lang="en-AU">
                <a:solidFill>
                  <a:srgbClr val="000000"/>
                </a:solidFill>
                <a:latin typeface="Arial" pitchFamily="-108" charset="0"/>
              </a:rPr>
              <a:pPr defTabSz="966612" fontAlgn="base">
                <a:spcBef>
                  <a:spcPct val="0"/>
                </a:spcBef>
                <a:spcAft>
                  <a:spcPct val="0"/>
                </a:spcAft>
                <a:defRPr/>
              </a:pPr>
              <a:t>35</a:t>
            </a:fld>
            <a:endParaRPr lang="en-AU">
              <a:solidFill>
                <a:srgbClr val="000000"/>
              </a:solidFill>
              <a:latin typeface="Arial" pitchFamily="-108" charset="0"/>
            </a:endParaRPr>
          </a:p>
        </p:txBody>
      </p:sp>
    </p:spTree>
    <p:extLst>
      <p:ext uri="{BB962C8B-B14F-4D97-AF65-F5344CB8AC3E}">
        <p14:creationId xmlns:p14="http://schemas.microsoft.com/office/powerpoint/2010/main" val="17760405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4F6CAC-75CE-3840-84ED-4821698A4EBB}" type="slidenum">
              <a:rPr lang="en-AU" smtClean="0">
                <a:solidFill>
                  <a:srgbClr val="000000"/>
                </a:solidFill>
              </a:rPr>
              <a:pPr/>
              <a:t>36</a:t>
            </a:fld>
            <a:endParaRPr lang="en-AU">
              <a:solidFill>
                <a:srgbClr val="000000"/>
              </a:solidFill>
            </a:endParaRPr>
          </a:p>
        </p:txBody>
      </p:sp>
    </p:spTree>
    <p:extLst>
      <p:ext uri="{BB962C8B-B14F-4D97-AF65-F5344CB8AC3E}">
        <p14:creationId xmlns:p14="http://schemas.microsoft.com/office/powerpoint/2010/main" val="36130859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dirty="0"/>
              <a:t>Aunque el estudio </a:t>
            </a:r>
            <a:r>
              <a:rPr lang="es-US" dirty="0" err="1"/>
              <a:t>DDCT</a:t>
            </a:r>
            <a:r>
              <a:rPr lang="es-US" dirty="0"/>
              <a:t>/EDIC demostró que la asociación entre la hipoglucemia grave y la calcificación de las arterias coronarias fue más evidente en los pacientes con mejor control glucémico, en este estudio solo se demostró una asociación en el grupo de tratamiento habitual. La discrepancia entre los estudios puede deberse a las diferencias en los tipos de pacientes y otras características de la cohorte. </a:t>
            </a:r>
          </a:p>
        </p:txBody>
      </p:sp>
      <p:sp>
        <p:nvSpPr>
          <p:cNvPr id="4" name="Slide Number Placeholder 3"/>
          <p:cNvSpPr>
            <a:spLocks noGrp="1"/>
          </p:cNvSpPr>
          <p:nvPr>
            <p:ph type="sldNum" sz="quarter" idx="10"/>
          </p:nvPr>
        </p:nvSpPr>
        <p:spPr/>
        <p:txBody>
          <a:bodyPr/>
          <a:lstStyle/>
          <a:p>
            <a:fld id="{1E79951E-6CED-E84E-891C-C61D1D7B975F}" type="slidenum">
              <a:rPr lang="en-US" smtClean="0"/>
              <a:t>37</a:t>
            </a:fld>
            <a:endParaRPr lang="en-US"/>
          </a:p>
        </p:txBody>
      </p:sp>
    </p:spTree>
    <p:extLst>
      <p:ext uri="{BB962C8B-B14F-4D97-AF65-F5344CB8AC3E}">
        <p14:creationId xmlns:p14="http://schemas.microsoft.com/office/powerpoint/2010/main" val="750068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Rot="1" noChangeAspect="1" noChangeArrowheads="1" noTextEdit="1"/>
          </p:cNvSpPr>
          <p:nvPr>
            <p:ph type="sldImg"/>
          </p:nvPr>
        </p:nvSpPr>
        <p:spPr bwMode="auto">
          <a:xfrm>
            <a:off x="150813" y="781050"/>
            <a:ext cx="6950075" cy="3910013"/>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351235" name="Rectangle 3"/>
          <p:cNvSpPr>
            <a:spLocks noGrp="1" noChangeArrowheads="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81240" indent="-181240" defTabSz="644392">
              <a:buFont typeface="Arial" panose="020B0604020202020204" pitchFamily="34" charset="0"/>
              <a:buChar char="•"/>
              <a:defRPr/>
            </a:pPr>
            <a:r>
              <a:rPr lang="es-US" sz="1100" dirty="0">
                <a:latin typeface="Verdana" panose="020B0604030504040204" pitchFamily="34" charset="0"/>
                <a:ea typeface="Verdana" panose="020B0604030504040204" pitchFamily="34" charset="0"/>
                <a:cs typeface="Verdana" panose="020B0604030504040204" pitchFamily="34" charset="0"/>
              </a:rPr>
              <a:t>La hipoglucemia puede afectar los episodios cardiovasculares debido al aumento de la inflamación, la disfunción endotelial, las respuestas simpático-suprarrenales anómalas y las alteraciones en la coagulación de la sangre. Las respuestas inflamatorias estimulan la liberación de múltiples marcadores inflamatorios (proteína C-reactiva, factor de crecimiento endotelial vascular e interleucina 6) y aumentan los niveles generales de citocinas inflamatorias que pueden derivar en lesiones endoteliales y alteraciones en la coagulación. La activación del sistema fibrinolítico y el aumento de los niveles de adrenalina también pueden derivar en alteraciones en la coagulación de la sangre debido al aumento de la activación de neutrófilos, la activación de plaquetas y el aumento del factor VII.</a:t>
            </a:r>
          </a:p>
          <a:p>
            <a:pPr marL="181240" indent="-181240" defTabSz="644392">
              <a:buFont typeface="Arial" panose="020B0604020202020204" pitchFamily="34" charset="0"/>
              <a:buChar char="•"/>
              <a:defRPr/>
            </a:pPr>
            <a:r>
              <a:rPr lang="es-US" sz="1100" dirty="0">
                <a:latin typeface="Verdana" panose="020B0604030504040204" pitchFamily="34" charset="0"/>
                <a:ea typeface="Verdana" panose="020B0604030504040204" pitchFamily="34" charset="0"/>
                <a:cs typeface="Verdana" panose="020B0604030504040204" pitchFamily="34" charset="0"/>
              </a:rPr>
              <a:t>La respuesta simpático-suprarrenal deriva en un aumento de la liberación de catecolaminas, que aumenta la contractilidad del miocardio, la carga de trabajo y el gasto cardíaco. La disfunción endotelial puede derivar en una disminución de la vasodilatación y puede ejercer una presión incluso mayor en el aparato cardiovascular y perpetuar la incapacidad de cumplir con las demandas de oxígeno. La hipoglucemia recurrente deriva en la supresión de la respuesta simpático-suprarrenal normal.</a:t>
            </a:r>
          </a:p>
        </p:txBody>
      </p:sp>
    </p:spTree>
    <p:extLst>
      <p:ext uri="{BB962C8B-B14F-4D97-AF65-F5344CB8AC3E}">
        <p14:creationId xmlns:p14="http://schemas.microsoft.com/office/powerpoint/2010/main" val="17355629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dirty="0"/>
              <a:t>Medición típica del intervalo QT con una colocación de cursor en pantalla de un participante durante la normoglucemia. En pacientes con hipoglucemia, se puede observar el intervalo QT prolongado que refleja la repolarización cardíaca anómala. </a:t>
            </a:r>
          </a:p>
          <a:p>
            <a:r>
              <a:rPr lang="es-US" dirty="0"/>
              <a:t>El aumento de la homogeneidad de la repolarización ventricular puede aumentar la vulnerabilidad al desarrollo de arritmias ventriculares, en particular la taquicardia ventricular (TV) de tipo </a:t>
            </a:r>
            <a:r>
              <a:rPr lang="es-US" i="1" dirty="0" err="1"/>
              <a:t>Torsade</a:t>
            </a:r>
            <a:r>
              <a:rPr lang="es-US" i="1" dirty="0"/>
              <a:t> de </a:t>
            </a:r>
            <a:r>
              <a:rPr lang="es-US" i="1" dirty="0" err="1"/>
              <a:t>pointes</a:t>
            </a:r>
            <a:r>
              <a:rPr lang="es-US" dirty="0"/>
              <a:t> y la muerte súbita.</a:t>
            </a:r>
          </a:p>
        </p:txBody>
      </p:sp>
      <p:sp>
        <p:nvSpPr>
          <p:cNvPr id="4" name="Slide Number Placeholder 3"/>
          <p:cNvSpPr>
            <a:spLocks noGrp="1"/>
          </p:cNvSpPr>
          <p:nvPr>
            <p:ph type="sldNum" sz="quarter" idx="10"/>
          </p:nvPr>
        </p:nvSpPr>
        <p:spPr/>
        <p:txBody>
          <a:bodyPr/>
          <a:lstStyle/>
          <a:p>
            <a:fld id="{1E79951E-6CED-E84E-891C-C61D1D7B975F}" type="slidenum">
              <a:rPr lang="en-US" smtClean="0"/>
              <a:t>39</a:t>
            </a:fld>
            <a:endParaRPr lang="en-US"/>
          </a:p>
        </p:txBody>
      </p:sp>
    </p:spTree>
    <p:extLst>
      <p:ext uri="{BB962C8B-B14F-4D97-AF65-F5344CB8AC3E}">
        <p14:creationId xmlns:p14="http://schemas.microsoft.com/office/powerpoint/2010/main" val="22497791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a:t>La hipoglucemia produce numerosas complicaciones que afectan a todo el organismo.</a:t>
            </a:r>
          </a:p>
        </p:txBody>
      </p:sp>
      <p:sp>
        <p:nvSpPr>
          <p:cNvPr id="4" name="Slide Number Placeholder 3"/>
          <p:cNvSpPr>
            <a:spLocks noGrp="1"/>
          </p:cNvSpPr>
          <p:nvPr>
            <p:ph type="sldNum" sz="quarter" idx="10"/>
          </p:nvPr>
        </p:nvSpPr>
        <p:spPr/>
        <p:txBody>
          <a:bodyPr/>
          <a:lstStyle/>
          <a:p>
            <a:pPr defTabSz="966612">
              <a:defRPr/>
            </a:pPr>
            <a:fld id="{7623CAE5-7FB8-42AD-84EB-D65A507251D0}" type="slidenum">
              <a:rPr lang="en-GB" sz="1900" kern="0">
                <a:solidFill>
                  <a:prstClr val="black"/>
                </a:solidFill>
                <a:latin typeface="Calibri"/>
              </a:rPr>
              <a:pPr defTabSz="966612">
                <a:defRPr/>
              </a:pPr>
              <a:t>4</a:t>
            </a:fld>
            <a:endParaRPr lang="en-GB" sz="1900" kern="0">
              <a:solidFill>
                <a:prstClr val="black"/>
              </a:solidFill>
              <a:latin typeface="Calibri"/>
            </a:endParaRPr>
          </a:p>
        </p:txBody>
      </p:sp>
    </p:spTree>
    <p:extLst>
      <p:ext uri="{BB962C8B-B14F-4D97-AF65-F5344CB8AC3E}">
        <p14:creationId xmlns:p14="http://schemas.microsoft.com/office/powerpoint/2010/main" val="35258365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300" dirty="0"/>
              <a:t>Se ilustran los niveles de glucosa capturados por el sistema de monitoreo continuo de la glucosa en la noche anterior a la muerte del paciente y la mañana del deceso. El paciente hizo las mediciones, y las calibraciones ingresadas se representan en los 4 círculos. Los momentos de las comidas, la actividad física y los bolos de corrección de insulina del paciente están representados por las barras a lo largo de la parte inferior del gráfico.</a:t>
            </a:r>
            <a:br>
              <a:rPr lang="es-US" sz="1300" dirty="0"/>
            </a:br>
            <a:endParaRPr lang="es-US" sz="1300" dirty="0"/>
          </a:p>
        </p:txBody>
      </p:sp>
      <p:sp>
        <p:nvSpPr>
          <p:cNvPr id="4" name="Slide Number Placeholder 3"/>
          <p:cNvSpPr>
            <a:spLocks noGrp="1"/>
          </p:cNvSpPr>
          <p:nvPr>
            <p:ph type="sldNum" sz="quarter" idx="10"/>
          </p:nvPr>
        </p:nvSpPr>
        <p:spPr/>
        <p:txBody>
          <a:bodyPr/>
          <a:lstStyle/>
          <a:p>
            <a:fld id="{1E79951E-6CED-E84E-891C-C61D1D7B975F}" type="slidenum">
              <a:rPr lang="en-US" smtClean="0"/>
              <a:t>40</a:t>
            </a:fld>
            <a:endParaRPr lang="en-US"/>
          </a:p>
        </p:txBody>
      </p:sp>
    </p:spTree>
    <p:extLst>
      <p:ext uri="{BB962C8B-B14F-4D97-AF65-F5344CB8AC3E}">
        <p14:creationId xmlns:p14="http://schemas.microsoft.com/office/powerpoint/2010/main" val="11180306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500">
                <a:solidFill>
                  <a:schemeClr val="tx1"/>
                </a:solidFill>
                <a:latin typeface="Arial" charset="0"/>
                <a:ea typeface="ＭＳ Ｐゴシック" charset="0"/>
                <a:cs typeface="ＭＳ Ｐゴシック" charset="0"/>
              </a:defRPr>
            </a:lvl1pPr>
            <a:lvl2pPr marL="785372" indent="-302066">
              <a:defRPr sz="2500">
                <a:solidFill>
                  <a:schemeClr val="tx1"/>
                </a:solidFill>
                <a:latin typeface="Arial" charset="0"/>
                <a:ea typeface="ＭＳ Ｐゴシック" charset="0"/>
              </a:defRPr>
            </a:lvl2pPr>
            <a:lvl3pPr marL="1208265" indent="-241653">
              <a:defRPr sz="2500">
                <a:solidFill>
                  <a:schemeClr val="tx1"/>
                </a:solidFill>
                <a:latin typeface="Arial" charset="0"/>
                <a:ea typeface="ＭＳ Ｐゴシック" charset="0"/>
              </a:defRPr>
            </a:lvl3pPr>
            <a:lvl4pPr marL="1691571" indent="-241653">
              <a:defRPr sz="2500">
                <a:solidFill>
                  <a:schemeClr val="tx1"/>
                </a:solidFill>
                <a:latin typeface="Arial" charset="0"/>
                <a:ea typeface="ＭＳ Ｐゴシック" charset="0"/>
              </a:defRPr>
            </a:lvl4pPr>
            <a:lvl5pPr marL="2174878" indent="-241653">
              <a:defRPr sz="2500">
                <a:solidFill>
                  <a:schemeClr val="tx1"/>
                </a:solidFill>
                <a:latin typeface="Arial" charset="0"/>
                <a:ea typeface="ＭＳ Ｐゴシック" charset="0"/>
              </a:defRPr>
            </a:lvl5pPr>
            <a:lvl6pPr marL="2658184" indent="-241653" eaLnBrk="0" fontAlgn="base" hangingPunct="0">
              <a:spcBef>
                <a:spcPct val="0"/>
              </a:spcBef>
              <a:spcAft>
                <a:spcPct val="0"/>
              </a:spcAft>
              <a:defRPr sz="2500">
                <a:solidFill>
                  <a:schemeClr val="tx1"/>
                </a:solidFill>
                <a:latin typeface="Arial" charset="0"/>
                <a:ea typeface="ＭＳ Ｐゴシック" charset="0"/>
              </a:defRPr>
            </a:lvl6pPr>
            <a:lvl7pPr marL="3141490" indent="-241653" eaLnBrk="0" fontAlgn="base" hangingPunct="0">
              <a:spcBef>
                <a:spcPct val="0"/>
              </a:spcBef>
              <a:spcAft>
                <a:spcPct val="0"/>
              </a:spcAft>
              <a:defRPr sz="2500">
                <a:solidFill>
                  <a:schemeClr val="tx1"/>
                </a:solidFill>
                <a:latin typeface="Arial" charset="0"/>
                <a:ea typeface="ＭＳ Ｐゴシック" charset="0"/>
              </a:defRPr>
            </a:lvl7pPr>
            <a:lvl8pPr marL="3624796" indent="-241653" eaLnBrk="0" fontAlgn="base" hangingPunct="0">
              <a:spcBef>
                <a:spcPct val="0"/>
              </a:spcBef>
              <a:spcAft>
                <a:spcPct val="0"/>
              </a:spcAft>
              <a:defRPr sz="2500">
                <a:solidFill>
                  <a:schemeClr val="tx1"/>
                </a:solidFill>
                <a:latin typeface="Arial" charset="0"/>
                <a:ea typeface="ＭＳ Ｐゴシック" charset="0"/>
              </a:defRPr>
            </a:lvl8pPr>
            <a:lvl9pPr marL="4108102" indent="-241653" eaLnBrk="0" fontAlgn="base" hangingPunct="0">
              <a:spcBef>
                <a:spcPct val="0"/>
              </a:spcBef>
              <a:spcAft>
                <a:spcPct val="0"/>
              </a:spcAft>
              <a:defRPr sz="2500">
                <a:solidFill>
                  <a:schemeClr val="tx1"/>
                </a:solidFill>
                <a:latin typeface="Arial" charset="0"/>
                <a:ea typeface="ＭＳ Ｐゴシック" charset="0"/>
              </a:defRPr>
            </a:lvl9pPr>
          </a:lstStyle>
          <a:p>
            <a:fld id="{991C5BE8-F437-C94F-AD11-5F4F3922FF22}" type="slidenum">
              <a:rPr lang="en-GB" sz="1300"/>
              <a:pPr/>
              <a:t>41</a:t>
            </a:fld>
            <a:endParaRPr lang="en-GB" sz="1300"/>
          </a:p>
        </p:txBody>
      </p:sp>
      <p:sp>
        <p:nvSpPr>
          <p:cNvPr id="27650" name="Rectangle 2"/>
          <p:cNvSpPr>
            <a:spLocks noGrp="1" noRot="1" noChangeAspect="1" noChangeArrowheads="1" noTextEdit="1"/>
          </p:cNvSpPr>
          <p:nvPr>
            <p:ph type="sldImg"/>
          </p:nvPr>
        </p:nvSpPr>
        <p:spPr>
          <a:xfrm>
            <a:off x="457200" y="720725"/>
            <a:ext cx="6400800" cy="3600450"/>
          </a:xfrm>
          <a:ln/>
        </p:spPr>
      </p:sp>
      <p:sp>
        <p:nvSpPr>
          <p:cNvPr id="27651"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9095495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9" name="Rectangle 3"/>
          <p:cNvSpPr>
            <a:spLocks noGrp="1" noChangeArrowheads="1"/>
          </p:cNvSpPr>
          <p:nvPr>
            <p:ph type="body" idx="1"/>
          </p:nvPr>
        </p:nvSpPr>
        <p:spPr/>
        <p:txBody>
          <a:bodyPr/>
          <a:lstStyle/>
          <a:p>
            <a:pPr lvl="0"/>
            <a:r>
              <a:rPr lang="es-US" dirty="0" err="1"/>
              <a:t>Landstedt-Hallin</a:t>
            </a:r>
            <a:r>
              <a:rPr lang="es-US" dirty="0"/>
              <a:t> </a:t>
            </a:r>
            <a:r>
              <a:rPr lang="es-US" i="1" dirty="0"/>
              <a:t>et al.</a:t>
            </a:r>
            <a:r>
              <a:rPr lang="es-US" dirty="0"/>
              <a:t> examinaron el efecto de la hipoglucemia inducida por insulina sobre la repolarización cardíaca en 13 pacientes con diabetes tipo 2. Todos los pacientes habían recibido tratamiento con insulina (10 a 48 U/día) y glibenclamida oral (10.5 mg) al menos por 8 meses antes del comienzo del estudio.</a:t>
            </a:r>
          </a:p>
          <a:p>
            <a:pPr lvl="0"/>
            <a:r>
              <a:rPr lang="es-US" dirty="0"/>
              <a:t>Los pacientes interrumpieron la administración de la glibenclamida oral por 2 semanas, pero continuaron con el tratamiento con insulina. Se les sometió al primer pinzamiento hipoglucémico al final de estas 2 semanas. Luego, los pacientes reanudaron el tratamiento combinado de glibenclamida e insulina y, después de 6 a 8 meses, participaron en un segundo pinzamiento hipoglucémico. Ocho pacientes se sometieron a un tercer estudio de pinzamiento </a:t>
            </a:r>
            <a:r>
              <a:rPr lang="es-US" dirty="0" err="1"/>
              <a:t>normoglucémico</a:t>
            </a:r>
            <a:r>
              <a:rPr lang="es-US" dirty="0"/>
              <a:t> (realizado entre 5.0 y 6.0 mmol/l) después de otros 3 o 4 meses.</a:t>
            </a:r>
          </a:p>
          <a:p>
            <a:pPr lvl="0"/>
            <a:r>
              <a:rPr lang="es-US" dirty="0"/>
              <a:t>Como se muestra en el gráfico, en el estudio se demostró que los intervalos QT medios se habían prolongado significativamente después de los pinzamientos hipoglucémicos. Estos resultados demuestran que la hipoglucemia afectó la repolarización del miocardio, lo que indica un posible aumento del riesgo de arritmias.</a:t>
            </a:r>
          </a:p>
        </p:txBody>
      </p:sp>
      <p:sp>
        <p:nvSpPr>
          <p:cNvPr id="8" name="Rectangle 6"/>
          <p:cNvSpPr>
            <a:spLocks noChangeArrowheads="1"/>
          </p:cNvSpPr>
          <p:nvPr/>
        </p:nvSpPr>
        <p:spPr bwMode="auto">
          <a:xfrm>
            <a:off x="965781" y="8830104"/>
            <a:ext cx="6081753" cy="552224"/>
          </a:xfrm>
          <a:prstGeom prst="rect">
            <a:avLst/>
          </a:prstGeom>
          <a:noFill/>
          <a:ln w="9525">
            <a:noFill/>
            <a:miter lim="800000"/>
            <a:headEnd/>
            <a:tailEnd/>
          </a:ln>
        </p:spPr>
        <p:txBody>
          <a:bodyPr lIns="0" tIns="0" rIns="0" bIns="0" anchor="b"/>
          <a:lstStyle/>
          <a:p>
            <a:pPr marL="115871" indent="-115871" defTabSz="966612" fontAlgn="base">
              <a:spcBef>
                <a:spcPct val="0"/>
              </a:spcBef>
              <a:spcAft>
                <a:spcPct val="0"/>
              </a:spcAft>
              <a:defRPr/>
            </a:pPr>
            <a:r>
              <a:rPr lang="es-US" sz="1000" b="1">
                <a:solidFill>
                  <a:srgbClr val="000000"/>
                </a:solidFill>
                <a:latin typeface="Arial" pitchFamily="-108" charset="0"/>
                <a:ea typeface="MS PGothic" pitchFamily="34" charset="-128"/>
                <a:cs typeface="Arial" pitchFamily="34" charset="0"/>
              </a:rPr>
              <a:t>1. </a:t>
            </a:r>
            <a:r>
              <a:rPr lang="es-US" sz="1000">
                <a:solidFill>
                  <a:srgbClr val="000000"/>
                </a:solidFill>
                <a:latin typeface="Arial" pitchFamily="-108" charset="0"/>
                <a:ea typeface="MS PGothic" pitchFamily="34" charset="-128"/>
                <a:cs typeface="Arial" pitchFamily="34" charset="0"/>
              </a:rPr>
              <a:t>Landstedt-Hallin L </a:t>
            </a:r>
            <a:r>
              <a:rPr lang="es-US" sz="1000" i="1">
                <a:solidFill>
                  <a:srgbClr val="000000"/>
                </a:solidFill>
                <a:latin typeface="Arial" pitchFamily="-108" charset="0"/>
                <a:ea typeface="MS PGothic" pitchFamily="34" charset="-128"/>
                <a:cs typeface="Arial" pitchFamily="34" charset="0"/>
              </a:rPr>
              <a:t>et al.</a:t>
            </a:r>
            <a:r>
              <a:rPr lang="es-US" sz="1000">
                <a:solidFill>
                  <a:srgbClr val="000000"/>
                </a:solidFill>
                <a:latin typeface="Arial" pitchFamily="-108" charset="0"/>
                <a:ea typeface="MS PGothic" pitchFamily="34" charset="-128"/>
                <a:cs typeface="Arial" pitchFamily="34" charset="0"/>
              </a:rPr>
              <a:t> </a:t>
            </a:r>
            <a:r>
              <a:rPr lang="es-US" sz="1000" i="1">
                <a:solidFill>
                  <a:srgbClr val="000000"/>
                </a:solidFill>
                <a:latin typeface="Arial" pitchFamily="-108" charset="0"/>
                <a:ea typeface="MS PGothic" pitchFamily="34" charset="-128"/>
                <a:cs typeface="Arial" pitchFamily="34" charset="0"/>
              </a:rPr>
              <a:t>J Intern Med</a:t>
            </a:r>
            <a:r>
              <a:rPr lang="es-US" sz="1000">
                <a:solidFill>
                  <a:srgbClr val="000000"/>
                </a:solidFill>
                <a:latin typeface="Arial" pitchFamily="-108" charset="0"/>
                <a:ea typeface="MS PGothic" pitchFamily="34" charset="-128"/>
                <a:cs typeface="Arial" pitchFamily="34" charset="0"/>
              </a:rPr>
              <a:t>. 1999;246:299-307.</a:t>
            </a:r>
          </a:p>
        </p:txBody>
      </p:sp>
      <p:sp>
        <p:nvSpPr>
          <p:cNvPr id="9" name="Rectangle 4"/>
          <p:cNvSpPr>
            <a:spLocks noChangeArrowheads="1"/>
          </p:cNvSpPr>
          <p:nvPr/>
        </p:nvSpPr>
        <p:spPr bwMode="auto">
          <a:xfrm>
            <a:off x="965781" y="4851758"/>
            <a:ext cx="5627591" cy="1109078"/>
          </a:xfrm>
          <a:prstGeom prst="rect">
            <a:avLst/>
          </a:prstGeom>
          <a:solidFill>
            <a:srgbClr val="FFFF00"/>
          </a:solidFill>
          <a:ln w="12700" algn="ctr">
            <a:solidFill>
              <a:schemeClr val="tx1"/>
            </a:solidFill>
            <a:miter lim="800000"/>
            <a:headEnd/>
            <a:tailEnd/>
          </a:ln>
        </p:spPr>
        <p:txBody>
          <a:bodyPr wrap="square" lIns="92507" tIns="46256" rIns="92507" bIns="46256" anchor="t" anchorCtr="0">
            <a:spAutoFit/>
          </a:bodyPr>
          <a:lstStyle/>
          <a:p>
            <a:pPr defTabSz="919024" fontAlgn="base">
              <a:spcBef>
                <a:spcPct val="0"/>
              </a:spcBef>
              <a:spcAft>
                <a:spcPct val="0"/>
              </a:spcAft>
              <a:defRPr/>
            </a:pPr>
            <a:r>
              <a:rPr lang="es-US" sz="1100" b="1">
                <a:solidFill>
                  <a:srgbClr val="000000"/>
                </a:solidFill>
                <a:latin typeface="Arial" pitchFamily="-108" charset="0"/>
                <a:ea typeface="Arial Unicode MS" pitchFamily="34" charset="-128"/>
                <a:cs typeface="Arial Unicode MS" pitchFamily="34" charset="-128"/>
              </a:rPr>
              <a:t>Propósito</a:t>
            </a:r>
          </a:p>
          <a:p>
            <a:pPr defTabSz="919024" fontAlgn="base">
              <a:spcBef>
                <a:spcPct val="0"/>
              </a:spcBef>
              <a:spcAft>
                <a:spcPct val="0"/>
              </a:spcAft>
              <a:defRPr/>
            </a:pPr>
            <a:r>
              <a:rPr lang="es-US" sz="1100">
                <a:solidFill>
                  <a:srgbClr val="000000"/>
                </a:solidFill>
                <a:latin typeface="Arial" pitchFamily="-108" charset="0"/>
                <a:ea typeface="Arial Unicode MS" pitchFamily="34" charset="-128"/>
                <a:cs typeface="Arial Unicode MS" pitchFamily="34" charset="-128"/>
              </a:rPr>
              <a:t>Demostrar el efecto de la hipoglucemia grave en el intervalo QT en pacientes con diabetes tipo 2.</a:t>
            </a:r>
          </a:p>
          <a:p>
            <a:pPr defTabSz="919024" fontAlgn="base">
              <a:spcBef>
                <a:spcPct val="0"/>
              </a:spcBef>
              <a:spcAft>
                <a:spcPct val="0"/>
              </a:spcAft>
              <a:defRPr/>
            </a:pPr>
            <a:r>
              <a:rPr lang="es-US" sz="1100" b="1">
                <a:solidFill>
                  <a:srgbClr val="000000"/>
                </a:solidFill>
                <a:latin typeface="Arial" pitchFamily="-108" charset="0"/>
                <a:ea typeface="Arial Unicode MS" pitchFamily="34" charset="-128"/>
                <a:cs typeface="Arial Unicode MS" pitchFamily="34" charset="-128"/>
              </a:rPr>
              <a:t>Aporte</a:t>
            </a:r>
          </a:p>
          <a:p>
            <a:pPr defTabSz="919024" fontAlgn="base">
              <a:spcBef>
                <a:spcPct val="0"/>
              </a:spcBef>
              <a:spcAft>
                <a:spcPct val="0"/>
              </a:spcAft>
              <a:defRPr/>
            </a:pPr>
            <a:r>
              <a:rPr lang="es-US" sz="1100">
                <a:solidFill>
                  <a:srgbClr val="000000"/>
                </a:solidFill>
                <a:latin typeface="Arial" pitchFamily="-108" charset="0"/>
                <a:ea typeface="Arial Unicode MS" pitchFamily="34" charset="-128"/>
                <a:cs typeface="Arial Unicode MS" pitchFamily="34" charset="-128"/>
              </a:rPr>
              <a:t>En este estudio, se demostró que los intervalos QT fueron significativamente prolongados por la hipoglucemia grave, lo que indicó un aumento del riesgo de arritmias.</a:t>
            </a:r>
          </a:p>
        </p:txBody>
      </p:sp>
      <p:sp>
        <p:nvSpPr>
          <p:cNvPr id="4" name="Slide Image Placeholder 3"/>
          <p:cNvSpPr>
            <a:spLocks noGrp="1" noRot="1" noChangeAspect="1"/>
          </p:cNvSpPr>
          <p:nvPr>
            <p:ph type="sldImg"/>
          </p:nvPr>
        </p:nvSpPr>
        <p:spPr>
          <a:xfrm>
            <a:off x="441325" y="717550"/>
            <a:ext cx="6421438" cy="3611563"/>
          </a:xfrm>
        </p:spPr>
      </p:sp>
      <p:sp>
        <p:nvSpPr>
          <p:cNvPr id="15" name="Text Box 13"/>
          <p:cNvSpPr txBox="1">
            <a:spLocks noChangeArrowheads="1"/>
          </p:cNvSpPr>
          <p:nvPr/>
        </p:nvSpPr>
        <p:spPr bwMode="auto">
          <a:xfrm>
            <a:off x="173776" y="4292322"/>
            <a:ext cx="743267" cy="1018886"/>
          </a:xfrm>
          <a:prstGeom prst="rect">
            <a:avLst/>
          </a:prstGeom>
          <a:noFill/>
          <a:ln w="3175">
            <a:solidFill>
              <a:schemeClr val="tx1"/>
            </a:solidFill>
            <a:miter lim="800000"/>
            <a:headEnd/>
            <a:tailEnd/>
          </a:ln>
          <a:effectLst/>
        </p:spPr>
        <p:txBody>
          <a:bodyPr wrap="square" lIns="94634" tIns="47316" rIns="94634" bIns="47316">
            <a:spAutoFit/>
          </a:bodyPr>
          <a:lstStyle/>
          <a:p>
            <a:pPr defTabSz="912408" fontAlgn="base">
              <a:spcBef>
                <a:spcPct val="50000"/>
              </a:spcBef>
              <a:spcAft>
                <a:spcPct val="0"/>
              </a:spcAft>
              <a:defRPr/>
            </a:pPr>
            <a:r>
              <a:rPr lang="es-US" sz="800" b="1" dirty="0">
                <a:solidFill>
                  <a:srgbClr val="000000"/>
                </a:solidFill>
                <a:latin typeface="Arial" pitchFamily="-108" charset="0"/>
                <a:ea typeface="ＭＳ Ｐゴシック" pitchFamily="34" charset="-128"/>
                <a:cs typeface="Arial" pitchFamily="34" charset="0"/>
              </a:rPr>
              <a:t>Cálculos</a:t>
            </a:r>
            <a:br>
              <a:rPr lang="es-US" sz="800" b="1" dirty="0">
                <a:solidFill>
                  <a:srgbClr val="000000"/>
                </a:solidFill>
                <a:latin typeface="Arial" pitchFamily="-108" charset="0"/>
                <a:ea typeface="ＭＳ Ｐゴシック" pitchFamily="34" charset="-128"/>
                <a:cs typeface="Arial" pitchFamily="34" charset="0"/>
              </a:rPr>
            </a:br>
            <a:r>
              <a:rPr lang="es-US" sz="800" dirty="0">
                <a:solidFill>
                  <a:srgbClr val="000000"/>
                </a:solidFill>
                <a:latin typeface="Arial" pitchFamily="-108" charset="0"/>
                <a:ea typeface="ＭＳ Ｐゴシック" pitchFamily="34" charset="-128"/>
                <a:cs typeface="Arial" pitchFamily="34" charset="0"/>
              </a:rPr>
              <a:t>3.0 mmol/l / 0.05551 ≈ 54 mg/dl</a:t>
            </a:r>
          </a:p>
          <a:p>
            <a:pPr defTabSz="912408" fontAlgn="base">
              <a:spcBef>
                <a:spcPct val="50000"/>
              </a:spcBef>
              <a:spcAft>
                <a:spcPct val="0"/>
              </a:spcAft>
              <a:defRPr/>
            </a:pPr>
            <a:r>
              <a:rPr lang="es-US" sz="800" dirty="0">
                <a:solidFill>
                  <a:srgbClr val="000000"/>
                </a:solidFill>
                <a:latin typeface="Arial" pitchFamily="-108" charset="0"/>
                <a:ea typeface="ＭＳ Ｐゴシック" pitchFamily="34" charset="-128"/>
              </a:rPr>
              <a:t>2.5 mmol/l / 0.05551 ≈ 45 mg/dl</a:t>
            </a:r>
          </a:p>
        </p:txBody>
      </p:sp>
    </p:spTree>
    <p:extLst>
      <p:ext uri="{BB962C8B-B14F-4D97-AF65-F5344CB8AC3E}">
        <p14:creationId xmlns:p14="http://schemas.microsoft.com/office/powerpoint/2010/main" val="39126545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s-US" dirty="0"/>
              <a:t>De los 34</a:t>
            </a:r>
            <a:r>
              <a:rPr lang="es-US" baseline="0" dirty="0"/>
              <a:t> episodios de hipoglucemia observados, solo 3 fueron sintomáticos (GI &lt;3.5).</a:t>
            </a:r>
          </a:p>
          <a:p>
            <a:pPr marL="285750" indent="-285750" defTabSz="966612">
              <a:buFont typeface="Arial" panose="020B0604020202020204" pitchFamily="34" charset="0"/>
              <a:buChar char="•"/>
              <a:defRPr/>
            </a:pPr>
            <a:r>
              <a:rPr lang="es-US" sz="1300" dirty="0">
                <a:latin typeface="Verdana" panose="020B0604030504040204" pitchFamily="34" charset="0"/>
                <a:ea typeface="Verdana" panose="020B0604030504040204" pitchFamily="34" charset="0"/>
                <a:cs typeface="Verdana" panose="020B0604030504040204" pitchFamily="34" charset="0"/>
              </a:rPr>
              <a:t>No se produjo bradicardia durante el día en ninguna de las condiciones glucémicas.</a:t>
            </a:r>
          </a:p>
          <a:p>
            <a:pPr marL="285750" indent="-285750" defTabSz="966612" fontAlgn="base">
              <a:spcBef>
                <a:spcPct val="30000"/>
              </a:spcBef>
              <a:spcAft>
                <a:spcPct val="0"/>
              </a:spcAft>
              <a:buFont typeface="Arial" panose="020B0604020202020204" pitchFamily="34" charset="0"/>
              <a:buChar char="•"/>
              <a:defRPr/>
            </a:pPr>
            <a:r>
              <a:rPr lang="es-US" sz="1300" dirty="0">
                <a:latin typeface="Arial" pitchFamily="-108" charset="0"/>
              </a:rPr>
              <a:t>Durante los episodios nocturnos, se observó un patrón de </a:t>
            </a:r>
            <a:r>
              <a:rPr lang="es-US" sz="1300" dirty="0" err="1">
                <a:latin typeface="Arial" pitchFamily="-108" charset="0"/>
              </a:rPr>
              <a:t>cardioaceleración</a:t>
            </a:r>
            <a:r>
              <a:rPr lang="es-US" sz="1300" dirty="0">
                <a:latin typeface="Arial" pitchFamily="-108" charset="0"/>
              </a:rPr>
              <a:t> transitoria con cada nadir de glucosa, seguida de una fase de reacción </a:t>
            </a:r>
            <a:r>
              <a:rPr lang="es-US" sz="1300" dirty="0" err="1">
                <a:latin typeface="Arial" pitchFamily="-108" charset="0"/>
              </a:rPr>
              <a:t>vasovagal</a:t>
            </a:r>
            <a:r>
              <a:rPr lang="es-US" sz="1300" dirty="0">
                <a:latin typeface="Arial" pitchFamily="-108" charset="0"/>
              </a:rPr>
              <a:t> aumentada de hasta 40-50 min después, que se asoció con bradicardia. La incidencia de bradicardia puede estar vinculada al aumento de la reacción </a:t>
            </a:r>
            <a:r>
              <a:rPr lang="es-US" sz="1300" dirty="0" err="1">
                <a:latin typeface="Arial" pitchFamily="-108" charset="0"/>
              </a:rPr>
              <a:t>vasovagal</a:t>
            </a:r>
            <a:r>
              <a:rPr lang="es-US" sz="1300" dirty="0">
                <a:latin typeface="Arial" pitchFamily="-108" charset="0"/>
              </a:rPr>
              <a:t> después de la activación neuronal simpática.</a:t>
            </a:r>
          </a:p>
          <a:p>
            <a:pPr marL="285750" indent="-285750" defTabSz="966612" fontAlgn="base">
              <a:spcBef>
                <a:spcPct val="30000"/>
              </a:spcBef>
              <a:spcAft>
                <a:spcPct val="0"/>
              </a:spcAft>
              <a:buFont typeface="Arial" panose="020B0604020202020204" pitchFamily="34" charset="0"/>
              <a:buChar char="•"/>
              <a:defRPr/>
            </a:pPr>
            <a:r>
              <a:rPr lang="es-US" sz="1300" dirty="0">
                <a:latin typeface="Arial" pitchFamily="-108" charset="0"/>
              </a:rPr>
              <a:t>La </a:t>
            </a:r>
            <a:r>
              <a:rPr lang="es-US" sz="1300" dirty="0" err="1">
                <a:latin typeface="Arial" pitchFamily="-108" charset="0"/>
              </a:rPr>
              <a:t>contrarregulación</a:t>
            </a:r>
            <a:r>
              <a:rPr lang="es-US" sz="1300" dirty="0">
                <a:latin typeface="Arial" pitchFamily="-108" charset="0"/>
              </a:rPr>
              <a:t> defectuosa durante la hipoglucemia nocturna es bien conocida, y se caracteriza por respuestas débiles y tardías de adrenalina.</a:t>
            </a:r>
          </a:p>
          <a:p>
            <a:pPr defTabSz="966612" fontAlgn="base">
              <a:spcBef>
                <a:spcPct val="30000"/>
              </a:spcBef>
              <a:spcAft>
                <a:spcPct val="0"/>
              </a:spcAft>
              <a:defRPr/>
            </a:pPr>
            <a:endParaRPr lang="en-US" dirty="0"/>
          </a:p>
          <a:p>
            <a:endParaRPr lang="en-US" dirty="0"/>
          </a:p>
        </p:txBody>
      </p:sp>
      <p:sp>
        <p:nvSpPr>
          <p:cNvPr id="4" name="Slide Number Placeholder 3"/>
          <p:cNvSpPr>
            <a:spLocks noGrp="1"/>
          </p:cNvSpPr>
          <p:nvPr>
            <p:ph type="sldNum" sz="quarter" idx="10"/>
          </p:nvPr>
        </p:nvSpPr>
        <p:spPr/>
        <p:txBody>
          <a:bodyPr/>
          <a:lstStyle/>
          <a:p>
            <a:pPr defTabSz="966612" fontAlgn="base">
              <a:spcBef>
                <a:spcPct val="0"/>
              </a:spcBef>
              <a:spcAft>
                <a:spcPct val="0"/>
              </a:spcAft>
              <a:defRPr/>
            </a:pPr>
            <a:fld id="{0D4F6CAC-75CE-3840-84ED-4821698A4EBB}" type="slidenum">
              <a:rPr lang="en-AU">
                <a:solidFill>
                  <a:srgbClr val="000000"/>
                </a:solidFill>
                <a:latin typeface="Arial" pitchFamily="-108" charset="0"/>
              </a:rPr>
              <a:pPr defTabSz="966612" fontAlgn="base">
                <a:spcBef>
                  <a:spcPct val="0"/>
                </a:spcBef>
                <a:spcAft>
                  <a:spcPct val="0"/>
                </a:spcAft>
                <a:defRPr/>
              </a:pPr>
              <a:t>43</a:t>
            </a:fld>
            <a:endParaRPr lang="en-AU">
              <a:solidFill>
                <a:srgbClr val="000000"/>
              </a:solidFill>
              <a:latin typeface="Arial" pitchFamily="-108" charset="0"/>
            </a:endParaRPr>
          </a:p>
        </p:txBody>
      </p:sp>
    </p:spTree>
    <p:extLst>
      <p:ext uri="{BB962C8B-B14F-4D97-AF65-F5344CB8AC3E}">
        <p14:creationId xmlns:p14="http://schemas.microsoft.com/office/powerpoint/2010/main" val="11430828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ChangeArrowheads="1" noTextEdit="1"/>
          </p:cNvSpPr>
          <p:nvPr>
            <p:ph type="sldImg"/>
          </p:nvPr>
        </p:nvSpPr>
        <p:spPr>
          <a:xfrm>
            <a:off x="52388" y="752475"/>
            <a:ext cx="7237412" cy="4070350"/>
          </a:xfrm>
          <a:ln/>
        </p:spPr>
      </p:sp>
      <p:sp>
        <p:nvSpPr>
          <p:cNvPr id="109571" name="Rectangle 3"/>
          <p:cNvSpPr>
            <a:spLocks noGrp="1" noChangeArrowheads="1"/>
          </p:cNvSpPr>
          <p:nvPr>
            <p:ph type="body" idx="1"/>
          </p:nvPr>
        </p:nvSpPr>
        <p:spPr>
          <a:xfrm>
            <a:off x="914400" y="5147310"/>
            <a:ext cx="5527040" cy="3547110"/>
          </a:xfrm>
          <a:noFill/>
        </p:spPr>
        <p:txBody>
          <a:bodyPr lIns="0" tIns="0" rIns="0" bIns="0">
            <a:normAutofit/>
          </a:bodyPr>
          <a:lstStyle/>
          <a:p>
            <a:pPr eaLnBrk="1" hangingPunct="1"/>
            <a:r>
              <a:rPr lang="es-US" dirty="0">
                <a:latin typeface="Verdana" panose="020B0604030504040204" pitchFamily="34" charset="0"/>
              </a:rPr>
              <a:t>La hipoglucemia puede afectar los episodios cardiovasculares debido al aumento de la inflamación, la disfunción endotelial, las respuestas simpático-suprarrenales anómalas y las alteraciones en la coagulación de la sangre. Las respuestas inflamatorias estimulan la liberación de múltiples marcadores inflamatorios (proteína C-reactiva, factor de crecimiento endotelial vascular e interleucina 6) y aumentan los niveles generales de citocinas inflamatorias que pueden derivar en lesiones endoteliales y alteraciones en la coagulación. </a:t>
            </a:r>
          </a:p>
          <a:p>
            <a:pPr eaLnBrk="1" hangingPunct="1"/>
            <a:r>
              <a:rPr lang="es-US" b="1" dirty="0">
                <a:latin typeface="Verdana" panose="020B0604030504040204" pitchFamily="34" charset="0"/>
              </a:rPr>
              <a:t>Referencia</a:t>
            </a:r>
          </a:p>
          <a:p>
            <a:pPr eaLnBrk="1" hangingPunct="1"/>
            <a:r>
              <a:rPr lang="es-US" dirty="0" err="1">
                <a:latin typeface="Verdana" panose="020B0604030504040204" pitchFamily="34" charset="0"/>
              </a:rPr>
              <a:t>Desouza</a:t>
            </a:r>
            <a:r>
              <a:rPr lang="es-US" dirty="0">
                <a:latin typeface="Verdana" panose="020B0604030504040204" pitchFamily="34" charset="0"/>
              </a:rPr>
              <a:t> CV, </a:t>
            </a:r>
            <a:r>
              <a:rPr lang="es-US" dirty="0" err="1">
                <a:latin typeface="Verdana" panose="020B0604030504040204" pitchFamily="34" charset="0"/>
              </a:rPr>
              <a:t>Bolli</a:t>
            </a:r>
            <a:r>
              <a:rPr lang="es-US" dirty="0">
                <a:latin typeface="Verdana" panose="020B0604030504040204" pitchFamily="34" charset="0"/>
              </a:rPr>
              <a:t> GB, Fonseca V. </a:t>
            </a:r>
            <a:r>
              <a:rPr lang="es-US" dirty="0" err="1">
                <a:latin typeface="Verdana" panose="020B0604030504040204" pitchFamily="34" charset="0"/>
              </a:rPr>
              <a:t>Hypoglycaemia</a:t>
            </a:r>
            <a:r>
              <a:rPr lang="es-US" dirty="0">
                <a:latin typeface="Verdana" panose="020B0604030504040204" pitchFamily="34" charset="0"/>
              </a:rPr>
              <a:t>, diabetes, and cardiovascular </a:t>
            </a:r>
            <a:r>
              <a:rPr lang="es-US" dirty="0" err="1">
                <a:latin typeface="Verdana" panose="020B0604030504040204" pitchFamily="34" charset="0"/>
              </a:rPr>
              <a:t>events</a:t>
            </a:r>
            <a:r>
              <a:rPr lang="es-US" dirty="0">
                <a:latin typeface="Verdana" panose="020B0604030504040204" pitchFamily="34" charset="0"/>
              </a:rPr>
              <a:t>. </a:t>
            </a:r>
            <a:r>
              <a:rPr lang="es-US" i="1" dirty="0">
                <a:latin typeface="Verdana" panose="020B0604030504040204" pitchFamily="34" charset="0"/>
              </a:rPr>
              <a:t>Diabetes </a:t>
            </a:r>
            <a:r>
              <a:rPr lang="es-US" i="1" dirty="0" err="1">
                <a:latin typeface="Verdana" panose="020B0604030504040204" pitchFamily="34" charset="0"/>
              </a:rPr>
              <a:t>Care</a:t>
            </a:r>
            <a:r>
              <a:rPr lang="es-US" dirty="0">
                <a:latin typeface="Verdana" panose="020B0604030504040204" pitchFamily="34" charset="0"/>
              </a:rPr>
              <a:t>. 2010;33(6):1389-1394. </a:t>
            </a:r>
          </a:p>
          <a:p>
            <a:pPr eaLnBrk="1" hangingPunct="1"/>
            <a:endParaRPr lang="en-US" altLang="en-US" dirty="0">
              <a:latin typeface="Verdana" panose="020B0604030504040204" pitchFamily="34" charset="0"/>
            </a:endParaRPr>
          </a:p>
        </p:txBody>
      </p:sp>
    </p:spTree>
    <p:extLst>
      <p:ext uri="{BB962C8B-B14F-4D97-AF65-F5344CB8AC3E}">
        <p14:creationId xmlns:p14="http://schemas.microsoft.com/office/powerpoint/2010/main" val="37162935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dirty="0"/>
              <a:t>Las muestras de sangre se extrajeron durante la normoglucemia o hipoglucemia con pinzamiento de siete personas con diabetes tipo 1 (tres hombres de 27.1 ± 9.7 años, HbA</a:t>
            </a:r>
            <a:r>
              <a:rPr lang="es-US" baseline="-25000" dirty="0"/>
              <a:t>1c</a:t>
            </a:r>
            <a:r>
              <a:rPr lang="es-US" dirty="0"/>
              <a:t> de 55.9 ± 8.9 mmol/mol [7.2 ± 0.8 %] y duración de la diabetes de 11.4 ± 5.4 años, media ± DE).</a:t>
            </a:r>
          </a:p>
          <a:p>
            <a:r>
              <a:rPr lang="es-US" dirty="0"/>
              <a:t>Los subconjuntos de células inmunitarias reclutadas en respuesta a la hipoglucemia se analizaron por citometría de flujo.</a:t>
            </a:r>
          </a:p>
        </p:txBody>
      </p:sp>
      <p:sp>
        <p:nvSpPr>
          <p:cNvPr id="4" name="Slide Number Placeholder 3"/>
          <p:cNvSpPr>
            <a:spLocks noGrp="1"/>
          </p:cNvSpPr>
          <p:nvPr>
            <p:ph type="sldNum" sz="quarter" idx="5"/>
          </p:nvPr>
        </p:nvSpPr>
        <p:spPr/>
        <p:txBody>
          <a:bodyPr/>
          <a:lstStyle/>
          <a:p>
            <a:fld id="{1E79951E-6CED-E84E-891C-C61D1D7B975F}" type="slidenum">
              <a:rPr lang="en-US" smtClean="0"/>
              <a:t>45</a:t>
            </a:fld>
            <a:endParaRPr lang="en-US"/>
          </a:p>
        </p:txBody>
      </p:sp>
    </p:spTree>
    <p:extLst>
      <p:ext uri="{BB962C8B-B14F-4D97-AF65-F5344CB8AC3E}">
        <p14:creationId xmlns:p14="http://schemas.microsoft.com/office/powerpoint/2010/main" val="28227919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s-US" sz="1200" b="0" i="0" dirty="0">
                <a:solidFill>
                  <a:schemeClr val="tx1"/>
                </a:solidFill>
                <a:latin typeface="+mn-lt"/>
                <a:ea typeface="+mn-ea"/>
                <a:cs typeface="+mn-cs"/>
              </a:rPr>
              <a:t>Se utilizaron estimulaciones </a:t>
            </a:r>
            <a:r>
              <a:rPr lang="es-US" sz="1200" b="0" i="1" dirty="0">
                <a:solidFill>
                  <a:schemeClr val="tx1"/>
                </a:solidFill>
                <a:latin typeface="+mn-lt"/>
                <a:ea typeface="+mn-ea"/>
                <a:cs typeface="+mn-cs"/>
              </a:rPr>
              <a:t>ex vivo</a:t>
            </a:r>
            <a:r>
              <a:rPr lang="es-US" sz="1200" b="0" i="0" dirty="0">
                <a:solidFill>
                  <a:schemeClr val="tx1"/>
                </a:solidFill>
                <a:latin typeface="+mn-lt"/>
                <a:ea typeface="+mn-ea"/>
                <a:cs typeface="+mn-cs"/>
              </a:rPr>
              <a:t> de las células mononucleares de sangre periférica y los monocitos que se obtuvieron durante los pinzamientos de normoglucemia (5.0 mmol/l) e hipoglucemia (2.6 mmol/l) </a:t>
            </a:r>
            <a:r>
              <a:rPr lang="es-US" sz="1200" b="0" i="0" dirty="0" err="1">
                <a:solidFill>
                  <a:schemeClr val="tx1"/>
                </a:solidFill>
                <a:latin typeface="+mn-lt"/>
                <a:ea typeface="+mn-ea"/>
                <a:cs typeface="+mn-cs"/>
              </a:rPr>
              <a:t>hiperinsulinémicos</a:t>
            </a:r>
            <a:r>
              <a:rPr lang="es-US" sz="1200" b="0" i="0" dirty="0">
                <a:solidFill>
                  <a:schemeClr val="tx1"/>
                </a:solidFill>
                <a:latin typeface="+mn-lt"/>
                <a:ea typeface="+mn-ea"/>
                <a:cs typeface="+mn-cs"/>
              </a:rPr>
              <a:t> en 11 participantes sanos, 10 pacientes con diabetes tipo 1 y percepción normal de la hipoglucemia (</a:t>
            </a:r>
            <a:r>
              <a:rPr lang="es-US" sz="1200" b="0" i="0" dirty="0" err="1">
                <a:solidFill>
                  <a:schemeClr val="tx1"/>
                </a:solidFill>
                <a:latin typeface="+mn-lt"/>
                <a:ea typeface="+mn-ea"/>
                <a:cs typeface="+mn-cs"/>
              </a:rPr>
              <a:t>NAH</a:t>
            </a:r>
            <a:r>
              <a:rPr lang="es-US" sz="1200" b="0" i="0" dirty="0">
                <a:solidFill>
                  <a:schemeClr val="tx1"/>
                </a:solidFill>
                <a:latin typeface="+mn-lt"/>
                <a:ea typeface="+mn-ea"/>
                <a:cs typeface="+mn-cs"/>
              </a:rPr>
              <a:t>), y 10 pacientes con diabetes tipo 1 y percepción alterada para evaluar si la composición y la función inflamatoria de las células inmunitarias se adaptan a un estado más proinflamatorio después de la hipoglucemia. </a:t>
            </a:r>
          </a:p>
          <a:p>
            <a:pPr marL="171450" indent="-171450">
              <a:buFont typeface="Arial" panose="020B0604020202020204" pitchFamily="34" charset="0"/>
              <a:buChar char="•"/>
            </a:pPr>
            <a:r>
              <a:rPr lang="es-US" sz="1200" b="0" i="0" dirty="0">
                <a:solidFill>
                  <a:schemeClr val="tx1"/>
                </a:solidFill>
                <a:latin typeface="+mn-lt"/>
                <a:ea typeface="+mn-ea"/>
                <a:cs typeface="+mn-cs"/>
              </a:rPr>
              <a:t>La hipoglucemia aumentó los niveles de leucocitos en participantes sanos y en pacientes con percepción normal de la hipoglucemia, pero no en pacientes con percepción alterada. La leucocitosis se correlacionó fuertemente con la respuesta de adrenalina a la hipoglucemia.</a:t>
            </a:r>
          </a:p>
          <a:p>
            <a:pPr marL="171450" indent="-171450">
              <a:buFont typeface="Arial" panose="020B0604020202020204" pitchFamily="34" charset="0"/>
              <a:buChar char="•"/>
            </a:pPr>
            <a:r>
              <a:rPr lang="es-US" sz="1200" b="0" i="0" dirty="0">
                <a:solidFill>
                  <a:schemeClr val="tx1"/>
                </a:solidFill>
                <a:latin typeface="+mn-lt"/>
                <a:ea typeface="+mn-ea"/>
                <a:cs typeface="+mn-cs"/>
              </a:rPr>
              <a:t>Las células mononucleares de sangre periférica y los monocitos mostraron una respuesta de las citocinas más robusta ante la estimulación microbiana después de la hipoglucemia en comparación con la normoglucemia, pero fue menos pronunciada en pacientes con percepción alterada.</a:t>
            </a:r>
          </a:p>
        </p:txBody>
      </p:sp>
      <p:sp>
        <p:nvSpPr>
          <p:cNvPr id="4" name="Slide Number Placeholder 3"/>
          <p:cNvSpPr>
            <a:spLocks noGrp="1"/>
          </p:cNvSpPr>
          <p:nvPr>
            <p:ph type="sldNum" sz="quarter" idx="5"/>
          </p:nvPr>
        </p:nvSpPr>
        <p:spPr/>
        <p:txBody>
          <a:bodyPr/>
          <a:lstStyle/>
          <a:p>
            <a:fld id="{1E79951E-6CED-E84E-891C-C61D1D7B975F}" type="slidenum">
              <a:rPr lang="en-US" smtClean="0"/>
              <a:t>46</a:t>
            </a:fld>
            <a:endParaRPr lang="en-US"/>
          </a:p>
        </p:txBody>
      </p:sp>
    </p:spTree>
    <p:extLst>
      <p:ext uri="{BB962C8B-B14F-4D97-AF65-F5344CB8AC3E}">
        <p14:creationId xmlns:p14="http://schemas.microsoft.com/office/powerpoint/2010/main" val="12314990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1E79951E-6CED-E84E-891C-C61D1D7B975F}" type="slidenum">
              <a:rPr lang="en-US" smtClean="0"/>
              <a:t>47</a:t>
            </a:fld>
            <a:endParaRPr lang="en-US"/>
          </a:p>
        </p:txBody>
      </p:sp>
    </p:spTree>
    <p:extLst>
      <p:ext uri="{BB962C8B-B14F-4D97-AF65-F5344CB8AC3E}">
        <p14:creationId xmlns:p14="http://schemas.microsoft.com/office/powerpoint/2010/main" val="23044663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E79951E-6CED-E84E-891C-C61D1D7B975F}" type="slidenum">
              <a:rPr lang="en-US" smtClean="0"/>
              <a:t>48</a:t>
            </a:fld>
            <a:endParaRPr lang="en-US"/>
          </a:p>
        </p:txBody>
      </p:sp>
    </p:spTree>
    <p:extLst>
      <p:ext uri="{BB962C8B-B14F-4D97-AF65-F5344CB8AC3E}">
        <p14:creationId xmlns:p14="http://schemas.microsoft.com/office/powerpoint/2010/main" val="18953444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E79951E-6CED-E84E-891C-C61D1D7B975F}" type="slidenum">
              <a:rPr lang="en-US" smtClean="0"/>
              <a:t>49</a:t>
            </a:fld>
            <a:endParaRPr lang="en-US"/>
          </a:p>
        </p:txBody>
      </p:sp>
    </p:spTree>
    <p:extLst>
      <p:ext uri="{BB962C8B-B14F-4D97-AF65-F5344CB8AC3E}">
        <p14:creationId xmlns:p14="http://schemas.microsoft.com/office/powerpoint/2010/main" val="9440107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1200" b="0" i="0" dirty="0">
                <a:solidFill>
                  <a:schemeClr val="tx1"/>
                </a:solidFill>
                <a:latin typeface="+mn-lt"/>
                <a:ea typeface="+mn-ea"/>
                <a:cs typeface="+mn-cs"/>
              </a:rPr>
              <a:t>La población del estudio, obtenida de la Base de Datos de Investigación de Seguros de Salud Nacional que los Institutos de Investigación de Salud Nacional de Taiwán puso a disposición durante el período 1998-2009, estaba compuesta de 77 611 pacientes con diabetes tipo 2 de diagnóstico reciente. Se investigaron las relaciones entre la hipoglucemia y la mortalidad total y los episodios cardiovasculares, que incluyen accidentes cerebrovasculares, cardiopatías coronarias, enfermedades cardiovasculares y la hospitalización por cualquier causa.</a:t>
            </a:r>
          </a:p>
          <a:p>
            <a:r>
              <a:rPr lang="es-US" sz="1200" b="0" i="0" dirty="0">
                <a:solidFill>
                  <a:schemeClr val="tx1"/>
                </a:solidFill>
                <a:latin typeface="+mn-lt"/>
                <a:ea typeface="+mn-ea"/>
                <a:cs typeface="+mn-cs"/>
              </a:rPr>
              <a:t>La hipoglucemia sintomática, clínicamente leve o grave, está asociada con un aumento del riesgo de episodios cardiovasculares, hospitalización por cualquier causa y mortalidad por cualquier causa. </a:t>
            </a:r>
          </a:p>
        </p:txBody>
      </p:sp>
      <p:sp>
        <p:nvSpPr>
          <p:cNvPr id="4" name="Slide Number Placeholder 3"/>
          <p:cNvSpPr>
            <a:spLocks noGrp="1"/>
          </p:cNvSpPr>
          <p:nvPr>
            <p:ph type="sldNum" sz="quarter" idx="5"/>
          </p:nvPr>
        </p:nvSpPr>
        <p:spPr/>
        <p:txBody>
          <a:bodyPr/>
          <a:lstStyle/>
          <a:p>
            <a:fld id="{1E79951E-6CED-E84E-891C-C61D1D7B975F}" type="slidenum">
              <a:rPr lang="en-US" smtClean="0"/>
              <a:t>5</a:t>
            </a:fld>
            <a:endParaRPr lang="en-US"/>
          </a:p>
        </p:txBody>
      </p:sp>
    </p:spTree>
    <p:extLst>
      <p:ext uri="{BB962C8B-B14F-4D97-AF65-F5344CB8AC3E}">
        <p14:creationId xmlns:p14="http://schemas.microsoft.com/office/powerpoint/2010/main" val="16759601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a:t>En este estudio retrospectivo de cohortes se utilizó información de la base de datos Investigación de la Práctica Clínica, que incluye todos los pacientes en tratamiento con insulina de ≥30 años y con diagnóstico de diabetes entre el 1 de enero de 2001 y el 31 de diciembre de 2007. Solo se incluyeron en el estudio los pacientes que eran de Inglaterra y que reunían los requisitos para vincularlos con la base de datos de Estadísticas de Episodios Hospitalarios. Los datos sobre la hipoglucemia incluyeron los episodios graves (que requirieron un ingreso en el hospital) y no graves. La fecha índice de los pacientes fue el comienzo del tratamiento con insulina, y la última fecha de seguimiento se estableció para el 31 de diciembre de 2010. Se contabilizaron los episodios CV en el seguimiento y solo se factorizaron en el cociente de riesgos instantáneos si los pacientes presentaban al menos un episodio de hipoglucemia antes del episodio CV.</a:t>
            </a:r>
          </a:p>
          <a:p>
            <a:endParaRPr lang="en-GB" dirty="0"/>
          </a:p>
        </p:txBody>
      </p:sp>
      <p:sp>
        <p:nvSpPr>
          <p:cNvPr id="4" name="Slide Number Placeholder 3"/>
          <p:cNvSpPr>
            <a:spLocks noGrp="1"/>
          </p:cNvSpPr>
          <p:nvPr>
            <p:ph type="sldNum" sz="quarter" idx="5"/>
          </p:nvPr>
        </p:nvSpPr>
        <p:spPr/>
        <p:txBody>
          <a:bodyPr/>
          <a:lstStyle/>
          <a:p>
            <a:fld id="{1E79951E-6CED-E84E-891C-C61D1D7B975F}" type="slidenum">
              <a:rPr lang="en-US" smtClean="0"/>
              <a:t>6</a:t>
            </a:fld>
            <a:endParaRPr lang="en-US"/>
          </a:p>
        </p:txBody>
      </p:sp>
    </p:spTree>
    <p:extLst>
      <p:ext uri="{BB962C8B-B14F-4D97-AF65-F5344CB8AC3E}">
        <p14:creationId xmlns:p14="http://schemas.microsoft.com/office/powerpoint/2010/main" val="639143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E79951E-6CED-E84E-891C-C61D1D7B975F}" type="slidenum">
              <a:rPr lang="en-US" smtClean="0"/>
              <a:t>7</a:t>
            </a:fld>
            <a:endParaRPr lang="en-US"/>
          </a:p>
        </p:txBody>
      </p:sp>
    </p:spTree>
    <p:extLst>
      <p:ext uri="{BB962C8B-B14F-4D97-AF65-F5344CB8AC3E}">
        <p14:creationId xmlns:p14="http://schemas.microsoft.com/office/powerpoint/2010/main" val="29395664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E79951E-6CED-E84E-891C-C61D1D7B975F}" type="slidenum">
              <a:rPr lang="en-US" smtClean="0"/>
              <a:t>8</a:t>
            </a:fld>
            <a:endParaRPr lang="en-US"/>
          </a:p>
        </p:txBody>
      </p:sp>
    </p:spTree>
    <p:extLst>
      <p:ext uri="{BB962C8B-B14F-4D97-AF65-F5344CB8AC3E}">
        <p14:creationId xmlns:p14="http://schemas.microsoft.com/office/powerpoint/2010/main" val="42458224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0813" y="781050"/>
            <a:ext cx="6950075" cy="3910013"/>
          </a:xfrm>
        </p:spPr>
      </p:sp>
      <p:sp>
        <p:nvSpPr>
          <p:cNvPr id="3" name="Notes Placeholder 2"/>
          <p:cNvSpPr>
            <a:spLocks noGrp="1"/>
          </p:cNvSpPr>
          <p:nvPr>
            <p:ph type="body" idx="1"/>
          </p:nvPr>
        </p:nvSpPr>
        <p:spPr/>
        <p:txBody>
          <a:bodyPr/>
          <a:lstStyle/>
          <a:p>
            <a:r>
              <a:rPr lang="es-US" sz="1100">
                <a:latin typeface="Verdana" panose="020B0604030504040204" pitchFamily="34" charset="0"/>
                <a:ea typeface="Verdana" panose="020B0604030504040204" pitchFamily="34" charset="0"/>
                <a:cs typeface="Verdana" panose="020B0604030504040204" pitchFamily="34" charset="0"/>
              </a:rPr>
              <a:t>Los datos provienen del texto de resultados.</a:t>
            </a:r>
          </a:p>
        </p:txBody>
      </p:sp>
      <p:sp>
        <p:nvSpPr>
          <p:cNvPr id="4" name="Slide Number Placeholder 3"/>
          <p:cNvSpPr>
            <a:spLocks noGrp="1"/>
          </p:cNvSpPr>
          <p:nvPr>
            <p:ph type="sldNum" sz="quarter" idx="10"/>
          </p:nvPr>
        </p:nvSpPr>
        <p:spPr/>
        <p:txBody>
          <a:bodyPr/>
          <a:lstStyle/>
          <a:p>
            <a:pPr defTabSz="483306">
              <a:defRPr/>
            </a:pPr>
            <a:fld id="{7C00F38C-EF6F-4BEC-9D30-C570A0A48090}" type="slidenum">
              <a:rPr lang="en-GB">
                <a:solidFill>
                  <a:prstClr val="black"/>
                </a:solidFill>
                <a:latin typeface="Calibri"/>
              </a:rPr>
              <a:pPr defTabSz="483306">
                <a:defRPr/>
              </a:pPr>
              <a:t>9</a:t>
            </a:fld>
            <a:endParaRPr lang="en-GB">
              <a:solidFill>
                <a:prstClr val="black"/>
              </a:solidFill>
              <a:latin typeface="Calibri"/>
            </a:endParaRPr>
          </a:p>
        </p:txBody>
      </p:sp>
    </p:spTree>
    <p:extLst>
      <p:ext uri="{BB962C8B-B14F-4D97-AF65-F5344CB8AC3E}">
        <p14:creationId xmlns:p14="http://schemas.microsoft.com/office/powerpoint/2010/main" val="8850551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85B10DA-188D-40D7-A730-9AF98F7E4548}"/>
              </a:ext>
            </a:extLst>
          </p:cNvPr>
          <p:cNvSpPr>
            <a:spLocks noGrp="1"/>
          </p:cNvSpPr>
          <p:nvPr>
            <p:ph type="body" sz="quarter" idx="10"/>
          </p:nvPr>
        </p:nvSpPr>
        <p:spPr>
          <a:xfrm>
            <a:off x="406400" y="6027738"/>
            <a:ext cx="11372850" cy="615950"/>
          </a:xfrm>
        </p:spPr>
        <p:txBody>
          <a:bodyPr lIns="0" tIns="0" rIns="0" bIns="0" anchor="b"/>
          <a:lstStyle>
            <a:lvl1pPr marL="0" indent="0">
              <a:buNone/>
              <a:defRPr sz="1000"/>
            </a:lvl1pPr>
            <a:lvl2pPr marL="609585" indent="0">
              <a:buNone/>
              <a:defRPr sz="800"/>
            </a:lvl2pPr>
            <a:lvl3pPr marL="1219170" indent="0">
              <a:buNone/>
              <a:defRPr sz="800"/>
            </a:lvl3pPr>
            <a:lvl4pPr marL="1828755" indent="0">
              <a:buNone/>
              <a:defRPr sz="800"/>
            </a:lvl4pPr>
            <a:lvl5pPr marL="2438339" indent="0">
              <a:buFont typeface="Arial" panose="020B0604020202020204" pitchFamily="34" charset="0"/>
              <a:buNone/>
              <a:defRPr sz="800"/>
            </a:lvl5pPr>
          </a:lstStyle>
          <a:p>
            <a:pPr lvl="0"/>
            <a:endParaRPr lang="en-GB" dirty="0"/>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06400" y="1193800"/>
            <a:ext cx="11176000" cy="4833938"/>
          </a:xfrm>
        </p:spPr>
        <p:txBody>
          <a:bodyPr/>
          <a:lstStyle>
            <a:lvl5pPr>
              <a:defRPr sz="10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1823832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5">
            <a:extLst>
              <a:ext uri="{FF2B5EF4-FFF2-40B4-BE49-F238E27FC236}">
                <a16:creationId xmlns:a16="http://schemas.microsoft.com/office/drawing/2014/main" id="{39524984-F360-47C1-8E95-A65E83CC7AB4}"/>
              </a:ext>
            </a:extLst>
          </p:cNvPr>
          <p:cNvSpPr>
            <a:spLocks noGrp="1"/>
          </p:cNvSpPr>
          <p:nvPr>
            <p:ph type="body" sz="quarter" idx="10"/>
          </p:nvPr>
        </p:nvSpPr>
        <p:spPr>
          <a:xfrm>
            <a:off x="406400" y="6027738"/>
            <a:ext cx="11372850" cy="615950"/>
          </a:xfrm>
        </p:spPr>
        <p:txBody>
          <a:bodyPr lIns="0" tIns="0" rIns="0" bIns="0" anchor="b"/>
          <a:lstStyle>
            <a:lvl1pPr marL="0" indent="0">
              <a:buNone/>
              <a:defRPr sz="1000"/>
            </a:lvl1pPr>
            <a:lvl2pPr marL="609585" indent="0">
              <a:buNone/>
              <a:defRPr sz="800"/>
            </a:lvl2pPr>
            <a:lvl3pPr marL="1219170" indent="0">
              <a:buNone/>
              <a:defRPr sz="800"/>
            </a:lvl3pPr>
            <a:lvl4pPr marL="1828755" indent="0">
              <a:buNone/>
              <a:defRPr sz="800"/>
            </a:lvl4pPr>
            <a:lvl5pPr marL="2438339" indent="0">
              <a:buFont typeface="Arial" panose="020B0604020202020204" pitchFamily="34" charset="0"/>
              <a:buNone/>
              <a:defRPr sz="800"/>
            </a:lvl5pPr>
          </a:lstStyle>
          <a:p>
            <a:pPr lvl="0"/>
            <a:endParaRPr lang="en-GB" dirty="0"/>
          </a:p>
        </p:txBody>
      </p:sp>
    </p:spTree>
    <p:extLst>
      <p:ext uri="{BB962C8B-B14F-4D97-AF65-F5344CB8AC3E}">
        <p14:creationId xmlns:p14="http://schemas.microsoft.com/office/powerpoint/2010/main" val="32288439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06400" y="1200151"/>
            <a:ext cx="5588000" cy="4827587"/>
          </a:xfrm>
        </p:spPr>
        <p:txBody>
          <a:bodyPr/>
          <a:lstStyle>
            <a:lvl1pPr>
              <a:defRPr sz="2133"/>
            </a:lvl1pPr>
            <a:lvl2pPr>
              <a:defRPr sz="1867"/>
            </a:lvl2pPr>
            <a:lvl3pPr>
              <a:defRPr sz="1600"/>
            </a:lvl3pPr>
            <a:lvl4pPr>
              <a:defRPr sz="1333"/>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Content Placeholder 3"/>
          <p:cNvSpPr>
            <a:spLocks noGrp="1"/>
          </p:cNvSpPr>
          <p:nvPr>
            <p:ph sz="half" idx="2"/>
          </p:nvPr>
        </p:nvSpPr>
        <p:spPr>
          <a:xfrm>
            <a:off x="6197600" y="1200151"/>
            <a:ext cx="5384800" cy="4827588"/>
          </a:xfrm>
        </p:spPr>
        <p:txBody>
          <a:bodyPr/>
          <a:lstStyle>
            <a:lvl1pPr>
              <a:defRPr sz="2133"/>
            </a:lvl1pPr>
            <a:lvl2pPr>
              <a:defRPr sz="1867"/>
            </a:lvl2pPr>
            <a:lvl3pPr>
              <a:defRPr sz="1600"/>
            </a:lvl3pPr>
            <a:lvl4pPr>
              <a:defRPr sz="1333"/>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5">
            <a:extLst>
              <a:ext uri="{FF2B5EF4-FFF2-40B4-BE49-F238E27FC236}">
                <a16:creationId xmlns:a16="http://schemas.microsoft.com/office/drawing/2014/main" id="{E607DBC8-568E-44D7-BEF9-9A29B2C6468C}"/>
              </a:ext>
            </a:extLst>
          </p:cNvPr>
          <p:cNvSpPr>
            <a:spLocks noGrp="1"/>
          </p:cNvSpPr>
          <p:nvPr>
            <p:ph type="body" sz="quarter" idx="10"/>
          </p:nvPr>
        </p:nvSpPr>
        <p:spPr>
          <a:xfrm>
            <a:off x="406400" y="6027738"/>
            <a:ext cx="11372850" cy="615950"/>
          </a:xfrm>
        </p:spPr>
        <p:txBody>
          <a:bodyPr lIns="0" tIns="0" rIns="0" bIns="0" anchor="b"/>
          <a:lstStyle>
            <a:lvl1pPr marL="0" indent="0">
              <a:buNone/>
              <a:defRPr sz="1000"/>
            </a:lvl1pPr>
            <a:lvl2pPr marL="609585" indent="0">
              <a:buNone/>
              <a:defRPr sz="800"/>
            </a:lvl2pPr>
            <a:lvl3pPr marL="1219170" indent="0">
              <a:buNone/>
              <a:defRPr sz="800"/>
            </a:lvl3pPr>
            <a:lvl4pPr marL="1828755" indent="0">
              <a:buNone/>
              <a:defRPr sz="800"/>
            </a:lvl4pPr>
            <a:lvl5pPr marL="2438339" indent="0">
              <a:buFont typeface="Arial" panose="020B0604020202020204" pitchFamily="34" charset="0"/>
              <a:buNone/>
              <a:defRPr sz="800"/>
            </a:lvl5pPr>
          </a:lstStyle>
          <a:p>
            <a:pPr lvl="0"/>
            <a:endParaRPr lang="en-GB" dirty="0"/>
          </a:p>
        </p:txBody>
      </p:sp>
    </p:spTree>
    <p:extLst>
      <p:ext uri="{BB962C8B-B14F-4D97-AF65-F5344CB8AC3E}">
        <p14:creationId xmlns:p14="http://schemas.microsoft.com/office/powerpoint/2010/main" val="31345598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733" y="1193800"/>
            <a:ext cx="6815667" cy="4833938"/>
          </a:xfrm>
        </p:spPr>
        <p:txBody>
          <a:bodyPr/>
          <a:lstStyle>
            <a:lvl1pPr>
              <a:defRPr sz="2133"/>
            </a:lvl1pPr>
            <a:lvl2pPr>
              <a:defRPr sz="1867"/>
            </a:lvl2pPr>
            <a:lvl3pPr>
              <a:defRPr sz="1600"/>
            </a:lvl3pPr>
            <a:lvl4pPr>
              <a:defRPr sz="1333"/>
            </a:lvl4pPr>
            <a:lvl5pPr>
              <a:defRPr sz="2667"/>
            </a:lvl5pPr>
            <a:lvl6pPr>
              <a:defRPr sz="2667"/>
            </a:lvl6pPr>
            <a:lvl7pPr>
              <a:defRPr sz="2667"/>
            </a:lvl7pPr>
            <a:lvl8pPr>
              <a:defRPr sz="2667"/>
            </a:lvl8pPr>
            <a:lvl9pPr>
              <a:defRPr sz="2667"/>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3"/>
          <p:cNvSpPr>
            <a:spLocks noGrp="1"/>
          </p:cNvSpPr>
          <p:nvPr>
            <p:ph type="body" sz="half" idx="2"/>
          </p:nvPr>
        </p:nvSpPr>
        <p:spPr>
          <a:xfrm>
            <a:off x="406402" y="1193800"/>
            <a:ext cx="4214285" cy="4833938"/>
          </a:xfrm>
        </p:spPr>
        <p:txBody>
          <a:bodyPr>
            <a:normAutofit/>
          </a:bodyPr>
          <a:lstStyle>
            <a:lvl1pPr marL="0" indent="0">
              <a:buNone/>
              <a:defRPr sz="2667">
                <a:solidFill>
                  <a:srgbClr val="D2202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
        <p:nvSpPr>
          <p:cNvPr id="8" name="Title 1"/>
          <p:cNvSpPr>
            <a:spLocks noGrp="1"/>
          </p:cNvSpPr>
          <p:nvPr>
            <p:ph type="title"/>
          </p:nvPr>
        </p:nvSpPr>
        <p:spPr>
          <a:xfrm>
            <a:off x="406400" y="177801"/>
            <a:ext cx="10972800" cy="411161"/>
          </a:xfrm>
        </p:spPr>
        <p:txBody>
          <a:bodyPr/>
          <a:lstStyle/>
          <a:p>
            <a:r>
              <a:rPr lang="en-US" dirty="0"/>
              <a:t>Click to edit Master title style</a:t>
            </a:r>
          </a:p>
        </p:txBody>
      </p:sp>
      <p:sp>
        <p:nvSpPr>
          <p:cNvPr id="5" name="Text Placeholder 5">
            <a:extLst>
              <a:ext uri="{FF2B5EF4-FFF2-40B4-BE49-F238E27FC236}">
                <a16:creationId xmlns:a16="http://schemas.microsoft.com/office/drawing/2014/main" id="{98489B13-ADB5-4C0A-87F0-3E74F06EE5E3}"/>
              </a:ext>
            </a:extLst>
          </p:cNvPr>
          <p:cNvSpPr>
            <a:spLocks noGrp="1"/>
          </p:cNvSpPr>
          <p:nvPr>
            <p:ph type="body" sz="quarter" idx="10"/>
          </p:nvPr>
        </p:nvSpPr>
        <p:spPr>
          <a:xfrm>
            <a:off x="406400" y="6027738"/>
            <a:ext cx="11372850" cy="615950"/>
          </a:xfrm>
        </p:spPr>
        <p:txBody>
          <a:bodyPr lIns="0" tIns="0" rIns="0" bIns="0" anchor="b"/>
          <a:lstStyle>
            <a:lvl1pPr marL="0" indent="0">
              <a:buNone/>
              <a:defRPr sz="1000"/>
            </a:lvl1pPr>
            <a:lvl2pPr marL="609585" indent="0">
              <a:buNone/>
              <a:defRPr sz="800"/>
            </a:lvl2pPr>
            <a:lvl3pPr marL="1219170" indent="0">
              <a:buNone/>
              <a:defRPr sz="800"/>
            </a:lvl3pPr>
            <a:lvl4pPr marL="1828755" indent="0">
              <a:buNone/>
              <a:defRPr sz="800"/>
            </a:lvl4pPr>
            <a:lvl5pPr marL="2438339" indent="0">
              <a:buFont typeface="Arial" panose="020B0604020202020204" pitchFamily="34" charset="0"/>
              <a:buNone/>
              <a:defRPr sz="800"/>
            </a:lvl5pPr>
          </a:lstStyle>
          <a:p>
            <a:pPr lvl="0"/>
            <a:endParaRPr lang="en-GB" dirty="0"/>
          </a:p>
        </p:txBody>
      </p:sp>
    </p:spTree>
    <p:extLst>
      <p:ext uri="{BB962C8B-B14F-4D97-AF65-F5344CB8AC3E}">
        <p14:creationId xmlns:p14="http://schemas.microsoft.com/office/powerpoint/2010/main" val="28840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2032000" y="2311400"/>
            <a:ext cx="7823200" cy="1727200"/>
          </a:xfrm>
        </p:spPr>
        <p:txBody>
          <a:bodyPr>
            <a:noAutofit/>
          </a:bodyPr>
          <a:lstStyle>
            <a:lvl1pPr marL="0" indent="0">
              <a:buNone/>
              <a:defRPr sz="3200" b="1">
                <a:solidFill>
                  <a:schemeClr val="bg1"/>
                </a:solidFill>
              </a:defRPr>
            </a:lvl1pPr>
          </a:lstStyle>
          <a:p>
            <a:pPr lvl="0"/>
            <a:r>
              <a:rPr lang="en-US" dirty="0"/>
              <a:t>Click to add title </a:t>
            </a:r>
          </a:p>
        </p:txBody>
      </p:sp>
      <p:sp>
        <p:nvSpPr>
          <p:cNvPr id="10" name="Text Placeholder 9"/>
          <p:cNvSpPr>
            <a:spLocks noGrp="1"/>
          </p:cNvSpPr>
          <p:nvPr>
            <p:ph type="body" sz="quarter" idx="11" hasCustomPrompt="1"/>
          </p:nvPr>
        </p:nvSpPr>
        <p:spPr>
          <a:xfrm>
            <a:off x="2032000" y="4140200"/>
            <a:ext cx="7823200" cy="711200"/>
          </a:xfrm>
        </p:spPr>
        <p:txBody>
          <a:bodyPr>
            <a:noAutofit/>
          </a:bodyPr>
          <a:lstStyle>
            <a:lvl1pPr marL="0" indent="0">
              <a:buNone/>
              <a:defRPr sz="2400">
                <a:solidFill>
                  <a:schemeClr val="bg1"/>
                </a:solidFill>
              </a:defRPr>
            </a:lvl1pPr>
            <a:lvl2pPr marL="609585" indent="0">
              <a:buNone/>
              <a:defRPr/>
            </a:lvl2pPr>
            <a:lvl3pPr marL="1219170" indent="0">
              <a:buNone/>
              <a:defRPr/>
            </a:lvl3pPr>
            <a:lvl4pPr marL="1828754" indent="0">
              <a:buNone/>
              <a:defRPr/>
            </a:lvl4pPr>
          </a:lstStyle>
          <a:p>
            <a:pPr lvl="0"/>
            <a:r>
              <a:rPr lang="en-US" dirty="0"/>
              <a:t>Click to edit Master text styles</a:t>
            </a:r>
          </a:p>
        </p:txBody>
      </p:sp>
    </p:spTree>
    <p:extLst>
      <p:ext uri="{BB962C8B-B14F-4D97-AF65-F5344CB8AC3E}">
        <p14:creationId xmlns:p14="http://schemas.microsoft.com/office/powerpoint/2010/main" val="221104898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58014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4A31F03-0E35-4BF4-AA4C-01B6C59C7FAA}" type="datetimeFigureOut">
              <a:rPr lang="en-GB" smtClean="0"/>
              <a:pPr/>
              <a:t>26/02/2021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AE77A8C-058B-4A38-8D58-DD1C82DAE5A0}" type="slidenum">
              <a:rPr lang="en-GB" smtClean="0"/>
              <a:pPr/>
              <a:t>‹#›</a:t>
            </a:fld>
            <a:endParaRPr lang="en-GB"/>
          </a:p>
        </p:txBody>
      </p:sp>
    </p:spTree>
    <p:extLst>
      <p:ext uri="{BB962C8B-B14F-4D97-AF65-F5344CB8AC3E}">
        <p14:creationId xmlns:p14="http://schemas.microsoft.com/office/powerpoint/2010/main" val="1162159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IHGS_ppt4.jpg"/>
          <p:cNvPicPr>
            <a:picLocks noChangeAspect="1"/>
          </p:cNvPicPr>
          <p:nvPr userDrawn="1"/>
        </p:nvPicPr>
        <p:blipFill>
          <a:blip r:embed="rId9"/>
          <a:stretch>
            <a:fillRect/>
          </a:stretch>
        </p:blipFill>
        <p:spPr>
          <a:xfrm>
            <a:off x="0" y="0"/>
            <a:ext cx="12293600" cy="6858000"/>
          </a:xfrm>
          <a:prstGeom prst="rect">
            <a:avLst/>
          </a:prstGeom>
        </p:spPr>
      </p:pic>
      <p:sp>
        <p:nvSpPr>
          <p:cNvPr id="2" name="Title Placeholder 1"/>
          <p:cNvSpPr>
            <a:spLocks noGrp="1"/>
          </p:cNvSpPr>
          <p:nvPr>
            <p:ph type="title"/>
          </p:nvPr>
        </p:nvSpPr>
        <p:spPr>
          <a:xfrm>
            <a:off x="406400" y="177801"/>
            <a:ext cx="10972800" cy="411161"/>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406400" y="1193800"/>
            <a:ext cx="11176000" cy="4978400"/>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084615475"/>
      </p:ext>
    </p:extLst>
  </p:cSld>
  <p:clrMap bg1="lt1" tx1="dk1" bg2="lt2" tx2="dk2" accent1="accent1" accent2="accent2" accent3="accent3" accent4="accent4" accent5="accent5" accent6="accent6" hlink="hlink" folHlink="folHlink"/>
  <p:sldLayoutIdLst>
    <p:sldLayoutId id="2147484234" r:id="rId1"/>
    <p:sldLayoutId id="2147484235" r:id="rId2"/>
    <p:sldLayoutId id="2147484236" r:id="rId3"/>
    <p:sldLayoutId id="2147484237" r:id="rId4"/>
    <p:sldLayoutId id="2147484238" r:id="rId5"/>
    <p:sldLayoutId id="2147484251" r:id="rId6"/>
    <p:sldLayoutId id="2147484278" r:id="rId7"/>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xStyles>
    <p:titleStyle>
      <a:lvl1pPr algn="l" defTabSz="609585" rtl="0" eaLnBrk="1" latinLnBrk="0" hangingPunct="1">
        <a:spcBef>
          <a:spcPct val="0"/>
        </a:spcBef>
        <a:buNone/>
        <a:defRPr sz="2400" b="1" kern="1200">
          <a:solidFill>
            <a:schemeClr val="bg1"/>
          </a:solidFill>
          <a:latin typeface="Calibri"/>
          <a:ea typeface="+mj-ea"/>
          <a:cs typeface="Calibri"/>
        </a:defRPr>
      </a:lvl1pPr>
    </p:titleStyle>
    <p:bodyStyle>
      <a:lvl1pPr marL="457189" indent="-457189" algn="l" defTabSz="609585" rtl="0" eaLnBrk="1" latinLnBrk="0" hangingPunct="1">
        <a:spcBef>
          <a:spcPct val="20000"/>
        </a:spcBef>
        <a:buClr>
          <a:srgbClr val="D22027"/>
        </a:buClr>
        <a:buFont typeface="Arial"/>
        <a:buChar char="•"/>
        <a:defRPr sz="2133" kern="1200">
          <a:solidFill>
            <a:srgbClr val="4D4D4F"/>
          </a:solidFill>
          <a:latin typeface="Calibri"/>
          <a:ea typeface="+mn-ea"/>
          <a:cs typeface="Calibri"/>
        </a:defRPr>
      </a:lvl1pPr>
      <a:lvl2pPr marL="990575" indent="-380990" algn="l" defTabSz="609585" rtl="0" eaLnBrk="1" latinLnBrk="0" hangingPunct="1">
        <a:spcBef>
          <a:spcPct val="20000"/>
        </a:spcBef>
        <a:buClr>
          <a:srgbClr val="D22027"/>
        </a:buClr>
        <a:buFont typeface="Arial"/>
        <a:buChar char="•"/>
        <a:defRPr sz="1867" kern="1200">
          <a:solidFill>
            <a:srgbClr val="4D4D4F"/>
          </a:solidFill>
          <a:latin typeface="Calibri"/>
          <a:ea typeface="+mn-ea"/>
          <a:cs typeface="Calibri"/>
        </a:defRPr>
      </a:lvl2pPr>
      <a:lvl3pPr marL="1523962" indent="-304792" algn="l" defTabSz="609585" rtl="0" eaLnBrk="1" latinLnBrk="0" hangingPunct="1">
        <a:spcBef>
          <a:spcPct val="20000"/>
        </a:spcBef>
        <a:buClr>
          <a:srgbClr val="D22027"/>
        </a:buClr>
        <a:buFont typeface="Arial"/>
        <a:buChar char="•"/>
        <a:defRPr sz="1600" kern="1200">
          <a:solidFill>
            <a:srgbClr val="4D4D4F"/>
          </a:solidFill>
          <a:latin typeface="Calibri"/>
          <a:ea typeface="+mn-ea"/>
          <a:cs typeface="Calibri"/>
        </a:defRPr>
      </a:lvl3pPr>
      <a:lvl4pPr marL="2133547" indent="-304792" algn="l" defTabSz="609585" rtl="0" eaLnBrk="1" latinLnBrk="0" hangingPunct="1">
        <a:spcBef>
          <a:spcPct val="20000"/>
        </a:spcBef>
        <a:buClr>
          <a:srgbClr val="D22027"/>
        </a:buClr>
        <a:buFont typeface="Arial"/>
        <a:buChar char="•"/>
        <a:defRPr sz="1333" kern="1200">
          <a:solidFill>
            <a:srgbClr val="4D4D4F"/>
          </a:solidFill>
          <a:latin typeface="Calibri"/>
          <a:ea typeface="+mn-ea"/>
          <a:cs typeface="Calibri"/>
        </a:defRPr>
      </a:lvl4pPr>
      <a:lvl5pPr marL="2743131" indent="-304792" algn="l" defTabSz="609585" rtl="0" eaLnBrk="1" latinLnBrk="0" hangingPunct="1">
        <a:spcBef>
          <a:spcPct val="20000"/>
        </a:spcBef>
        <a:buFont typeface="Arial"/>
        <a:buNone/>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71BF99-B06A-47E6-9B49-A0CA3602A88D}"/>
              </a:ext>
            </a:extLst>
          </p:cNvPr>
          <p:cNvSpPr>
            <a:spLocks noGrp="1"/>
          </p:cNvSpPr>
          <p:nvPr>
            <p:ph type="body" sz="quarter" idx="10"/>
          </p:nvPr>
        </p:nvSpPr>
        <p:spPr/>
        <p:txBody>
          <a:bodyPr/>
          <a:lstStyle/>
          <a:p>
            <a:endParaRPr lang="en-CA"/>
          </a:p>
        </p:txBody>
      </p:sp>
      <p:sp>
        <p:nvSpPr>
          <p:cNvPr id="7" name="Text Placeholder 6">
            <a:extLst>
              <a:ext uri="{FF2B5EF4-FFF2-40B4-BE49-F238E27FC236}">
                <a16:creationId xmlns:a16="http://schemas.microsoft.com/office/drawing/2014/main" id="{5F6CBF37-9DC9-4FC8-AB4D-B0B42FE5C637}"/>
              </a:ext>
            </a:extLst>
          </p:cNvPr>
          <p:cNvSpPr>
            <a:spLocks noGrp="1"/>
          </p:cNvSpPr>
          <p:nvPr>
            <p:ph type="body" sz="quarter" idx="11"/>
          </p:nvPr>
        </p:nvSpPr>
        <p:spPr/>
        <p:txBody>
          <a:bodyPr/>
          <a:lstStyle/>
          <a:p>
            <a:endParaRPr lang="en-CA"/>
          </a:p>
        </p:txBody>
      </p:sp>
      <p:pic>
        <p:nvPicPr>
          <p:cNvPr id="9" name="Picture 8">
            <a:extLst>
              <a:ext uri="{FF2B5EF4-FFF2-40B4-BE49-F238E27FC236}">
                <a16:creationId xmlns:a16="http://schemas.microsoft.com/office/drawing/2014/main" id="{5AD9985C-3D2E-4D74-9F61-1CB1F46CE330}"/>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2881229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22F526B-2153-418E-8801-B5958150C0FE}"/>
              </a:ext>
            </a:extLst>
          </p:cNvPr>
          <p:cNvSpPr>
            <a:spLocks noGrp="1"/>
          </p:cNvSpPr>
          <p:nvPr>
            <p:ph type="body" sz="quarter" idx="10"/>
          </p:nvPr>
        </p:nvSpPr>
        <p:spPr/>
        <p:txBody>
          <a:bodyPr/>
          <a:lstStyle/>
          <a:p>
            <a:endParaRPr lang="en-CA"/>
          </a:p>
        </p:txBody>
      </p:sp>
      <p:sp>
        <p:nvSpPr>
          <p:cNvPr id="7" name="Title 6">
            <a:extLst>
              <a:ext uri="{FF2B5EF4-FFF2-40B4-BE49-F238E27FC236}">
                <a16:creationId xmlns:a16="http://schemas.microsoft.com/office/drawing/2014/main" id="{1B1C9F19-ECC0-4568-99F0-613B97FAA542}"/>
              </a:ext>
            </a:extLst>
          </p:cNvPr>
          <p:cNvSpPr>
            <a:spLocks noGrp="1"/>
          </p:cNvSpPr>
          <p:nvPr>
            <p:ph type="title"/>
          </p:nvPr>
        </p:nvSpPr>
        <p:spPr/>
        <p:txBody>
          <a:bodyPr/>
          <a:lstStyle/>
          <a:p>
            <a:endParaRPr lang="en-CA"/>
          </a:p>
        </p:txBody>
      </p:sp>
      <p:pic>
        <p:nvPicPr>
          <p:cNvPr id="9" name="Picture 8">
            <a:extLst>
              <a:ext uri="{FF2B5EF4-FFF2-40B4-BE49-F238E27FC236}">
                <a16:creationId xmlns:a16="http://schemas.microsoft.com/office/drawing/2014/main" id="{C8F56E9E-80D9-4E69-9E5F-38B51CBDB76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575416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00ADF6-D040-4E03-95BC-57AACB4D53F2}"/>
              </a:ext>
            </a:extLst>
          </p:cNvPr>
          <p:cNvSpPr>
            <a:spLocks noGrp="1"/>
          </p:cNvSpPr>
          <p:nvPr>
            <p:ph type="body" sz="quarter" idx="10"/>
          </p:nvPr>
        </p:nvSpPr>
        <p:spPr/>
        <p:txBody>
          <a:bodyPr/>
          <a:lstStyle/>
          <a:p>
            <a:endParaRPr lang="en-CA"/>
          </a:p>
        </p:txBody>
      </p:sp>
      <p:sp>
        <p:nvSpPr>
          <p:cNvPr id="5" name="Title 4">
            <a:extLst>
              <a:ext uri="{FF2B5EF4-FFF2-40B4-BE49-F238E27FC236}">
                <a16:creationId xmlns:a16="http://schemas.microsoft.com/office/drawing/2014/main" id="{DFCA5FF5-E04B-41BF-864D-D0B1E47E408D}"/>
              </a:ext>
            </a:extLst>
          </p:cNvPr>
          <p:cNvSpPr>
            <a:spLocks noGrp="1"/>
          </p:cNvSpPr>
          <p:nvPr>
            <p:ph type="title"/>
          </p:nvPr>
        </p:nvSpPr>
        <p:spPr/>
        <p:txBody>
          <a:bodyPr/>
          <a:lstStyle/>
          <a:p>
            <a:endParaRPr lang="en-CA"/>
          </a:p>
        </p:txBody>
      </p:sp>
      <p:sp>
        <p:nvSpPr>
          <p:cNvPr id="7" name="Content Placeholder 6">
            <a:extLst>
              <a:ext uri="{FF2B5EF4-FFF2-40B4-BE49-F238E27FC236}">
                <a16:creationId xmlns:a16="http://schemas.microsoft.com/office/drawing/2014/main" id="{78347194-C722-41E0-A3B1-40B8FF02A50D}"/>
              </a:ext>
            </a:extLst>
          </p:cNvPr>
          <p:cNvSpPr>
            <a:spLocks noGrp="1"/>
          </p:cNvSpPr>
          <p:nvPr>
            <p:ph idx="1"/>
          </p:nvPr>
        </p:nvSpPr>
        <p:spPr/>
        <p:txBody>
          <a:bodyPr/>
          <a:lstStyle/>
          <a:p>
            <a:endParaRPr lang="en-CA"/>
          </a:p>
        </p:txBody>
      </p:sp>
      <p:pic>
        <p:nvPicPr>
          <p:cNvPr id="10" name="Picture 9">
            <a:extLst>
              <a:ext uri="{FF2B5EF4-FFF2-40B4-BE49-F238E27FC236}">
                <a16:creationId xmlns:a16="http://schemas.microsoft.com/office/drawing/2014/main" id="{AA8AAE0B-8469-4019-BFE8-7EC43927ABE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565990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18D5D0E-A619-43F2-BF48-AFAEF22D2BB1}"/>
              </a:ext>
            </a:extLst>
          </p:cNvPr>
          <p:cNvSpPr>
            <a:spLocks noGrp="1"/>
          </p:cNvSpPr>
          <p:nvPr>
            <p:ph type="title"/>
          </p:nvPr>
        </p:nvSpPr>
        <p:spPr/>
        <p:txBody>
          <a:bodyPr/>
          <a:lstStyle/>
          <a:p>
            <a:endParaRPr lang="en-CA"/>
          </a:p>
        </p:txBody>
      </p:sp>
      <p:sp>
        <p:nvSpPr>
          <p:cNvPr id="10" name="Content Placeholder 9">
            <a:extLst>
              <a:ext uri="{FF2B5EF4-FFF2-40B4-BE49-F238E27FC236}">
                <a16:creationId xmlns:a16="http://schemas.microsoft.com/office/drawing/2014/main" id="{6D6933D8-AFF4-40D9-8F6C-AB83DB493477}"/>
              </a:ext>
            </a:extLst>
          </p:cNvPr>
          <p:cNvSpPr>
            <a:spLocks noGrp="1"/>
          </p:cNvSpPr>
          <p:nvPr>
            <p:ph idx="1"/>
          </p:nvPr>
        </p:nvSpPr>
        <p:spPr/>
        <p:txBody>
          <a:bodyPr/>
          <a:lstStyle/>
          <a:p>
            <a:endParaRPr lang="en-CA"/>
          </a:p>
        </p:txBody>
      </p:sp>
      <p:pic>
        <p:nvPicPr>
          <p:cNvPr id="12" name="Picture 11">
            <a:extLst>
              <a:ext uri="{FF2B5EF4-FFF2-40B4-BE49-F238E27FC236}">
                <a16:creationId xmlns:a16="http://schemas.microsoft.com/office/drawing/2014/main" id="{FB85F5A3-44D6-4679-A95D-DFCEF610B25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857202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411A95B-7543-4A57-B580-F4211E5B10F5}"/>
              </a:ext>
            </a:extLst>
          </p:cNvPr>
          <p:cNvSpPr>
            <a:spLocks noGrp="1"/>
          </p:cNvSpPr>
          <p:nvPr>
            <p:ph type="title"/>
          </p:nvPr>
        </p:nvSpPr>
        <p:spPr/>
        <p:txBody>
          <a:bodyPr/>
          <a:lstStyle/>
          <a:p>
            <a:endParaRPr lang="en-CA"/>
          </a:p>
        </p:txBody>
      </p:sp>
      <p:sp>
        <p:nvSpPr>
          <p:cNvPr id="8" name="Text Placeholder 7">
            <a:extLst>
              <a:ext uri="{FF2B5EF4-FFF2-40B4-BE49-F238E27FC236}">
                <a16:creationId xmlns:a16="http://schemas.microsoft.com/office/drawing/2014/main" id="{3A097205-2D29-4EE1-8AD2-AC463CF8D10C}"/>
              </a:ext>
            </a:extLst>
          </p:cNvPr>
          <p:cNvSpPr>
            <a:spLocks noGrp="1"/>
          </p:cNvSpPr>
          <p:nvPr>
            <p:ph type="body" sz="quarter" idx="10"/>
          </p:nvPr>
        </p:nvSpPr>
        <p:spPr/>
        <p:txBody>
          <a:bodyPr/>
          <a:lstStyle/>
          <a:p>
            <a:endParaRPr lang="en-CA"/>
          </a:p>
        </p:txBody>
      </p:sp>
      <p:pic>
        <p:nvPicPr>
          <p:cNvPr id="10" name="Picture 9">
            <a:extLst>
              <a:ext uri="{FF2B5EF4-FFF2-40B4-BE49-F238E27FC236}">
                <a16:creationId xmlns:a16="http://schemas.microsoft.com/office/drawing/2014/main" id="{63F89958-A165-4A15-B617-FCE71B45389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095094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C713583-BB02-4D49-AA94-82CC728E5EB9}"/>
              </a:ext>
            </a:extLst>
          </p:cNvPr>
          <p:cNvSpPr>
            <a:spLocks noGrp="1"/>
          </p:cNvSpPr>
          <p:nvPr>
            <p:ph type="title"/>
          </p:nvPr>
        </p:nvSpPr>
        <p:spPr/>
        <p:txBody>
          <a:bodyPr/>
          <a:lstStyle/>
          <a:p>
            <a:endParaRPr lang="en-CA"/>
          </a:p>
        </p:txBody>
      </p:sp>
      <p:sp>
        <p:nvSpPr>
          <p:cNvPr id="9" name="Text Placeholder 8">
            <a:extLst>
              <a:ext uri="{FF2B5EF4-FFF2-40B4-BE49-F238E27FC236}">
                <a16:creationId xmlns:a16="http://schemas.microsoft.com/office/drawing/2014/main" id="{15EDAAB1-2F3D-4F98-B141-36C15E345564}"/>
              </a:ext>
            </a:extLst>
          </p:cNvPr>
          <p:cNvSpPr>
            <a:spLocks noGrp="1"/>
          </p:cNvSpPr>
          <p:nvPr>
            <p:ph type="body" sz="quarter" idx="10"/>
          </p:nvPr>
        </p:nvSpPr>
        <p:spPr/>
        <p:txBody>
          <a:bodyPr/>
          <a:lstStyle/>
          <a:p>
            <a:endParaRPr lang="en-CA"/>
          </a:p>
        </p:txBody>
      </p:sp>
      <p:pic>
        <p:nvPicPr>
          <p:cNvPr id="11" name="Picture 10">
            <a:extLst>
              <a:ext uri="{FF2B5EF4-FFF2-40B4-BE49-F238E27FC236}">
                <a16:creationId xmlns:a16="http://schemas.microsoft.com/office/drawing/2014/main" id="{4705942A-3615-48C5-8C20-0D0E1E8F87F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18449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17D3B78-139E-4202-88B5-76A795670BA7}"/>
              </a:ext>
            </a:extLst>
          </p:cNvPr>
          <p:cNvSpPr>
            <a:spLocks noGrp="1"/>
          </p:cNvSpPr>
          <p:nvPr>
            <p:ph type="title"/>
          </p:nvPr>
        </p:nvSpPr>
        <p:spPr/>
        <p:txBody>
          <a:bodyPr/>
          <a:lstStyle/>
          <a:p>
            <a:endParaRPr lang="en-CA"/>
          </a:p>
        </p:txBody>
      </p:sp>
      <p:sp>
        <p:nvSpPr>
          <p:cNvPr id="10" name="Text Placeholder 9">
            <a:extLst>
              <a:ext uri="{FF2B5EF4-FFF2-40B4-BE49-F238E27FC236}">
                <a16:creationId xmlns:a16="http://schemas.microsoft.com/office/drawing/2014/main" id="{6B8A6E00-8519-4466-BFDC-E1BD98556247}"/>
              </a:ext>
            </a:extLst>
          </p:cNvPr>
          <p:cNvSpPr>
            <a:spLocks noGrp="1"/>
          </p:cNvSpPr>
          <p:nvPr>
            <p:ph type="body" sz="quarter" idx="10"/>
          </p:nvPr>
        </p:nvSpPr>
        <p:spPr/>
        <p:txBody>
          <a:bodyPr/>
          <a:lstStyle/>
          <a:p>
            <a:endParaRPr lang="en-CA"/>
          </a:p>
        </p:txBody>
      </p:sp>
      <p:pic>
        <p:nvPicPr>
          <p:cNvPr id="12" name="Picture 11">
            <a:extLst>
              <a:ext uri="{FF2B5EF4-FFF2-40B4-BE49-F238E27FC236}">
                <a16:creationId xmlns:a16="http://schemas.microsoft.com/office/drawing/2014/main" id="{5B45AF26-2616-4F2A-B4C3-7E07CD47C3C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202665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a:extLst>
              <a:ext uri="{FF2B5EF4-FFF2-40B4-BE49-F238E27FC236}">
                <a16:creationId xmlns:a16="http://schemas.microsoft.com/office/drawing/2014/main" id="{34173049-8124-4578-BFEA-416A21FD8886}"/>
              </a:ext>
            </a:extLst>
          </p:cNvPr>
          <p:cNvSpPr>
            <a:spLocks noGrp="1"/>
          </p:cNvSpPr>
          <p:nvPr>
            <p:ph type="title"/>
          </p:nvPr>
        </p:nvSpPr>
        <p:spPr/>
        <p:txBody>
          <a:bodyPr/>
          <a:lstStyle/>
          <a:p>
            <a:endParaRPr lang="en-CA"/>
          </a:p>
        </p:txBody>
      </p:sp>
      <p:sp>
        <p:nvSpPr>
          <p:cNvPr id="30" name="Text Placeholder 29">
            <a:extLst>
              <a:ext uri="{FF2B5EF4-FFF2-40B4-BE49-F238E27FC236}">
                <a16:creationId xmlns:a16="http://schemas.microsoft.com/office/drawing/2014/main" id="{10FB96FE-B3D8-4FF2-9044-2717B2F3B9F8}"/>
              </a:ext>
            </a:extLst>
          </p:cNvPr>
          <p:cNvSpPr>
            <a:spLocks noGrp="1"/>
          </p:cNvSpPr>
          <p:nvPr>
            <p:ph type="body" sz="quarter" idx="10"/>
          </p:nvPr>
        </p:nvSpPr>
        <p:spPr/>
        <p:txBody>
          <a:bodyPr/>
          <a:lstStyle/>
          <a:p>
            <a:endParaRPr lang="en-CA"/>
          </a:p>
        </p:txBody>
      </p:sp>
      <p:pic>
        <p:nvPicPr>
          <p:cNvPr id="32" name="Picture 31">
            <a:extLst>
              <a:ext uri="{FF2B5EF4-FFF2-40B4-BE49-F238E27FC236}">
                <a16:creationId xmlns:a16="http://schemas.microsoft.com/office/drawing/2014/main" id="{7E85538B-1469-4BED-9085-83B39A701D20}"/>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854345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0250AF-CA2A-460F-B05A-4A92AAAAE605}"/>
              </a:ext>
            </a:extLst>
          </p:cNvPr>
          <p:cNvSpPr>
            <a:spLocks noGrp="1"/>
          </p:cNvSpPr>
          <p:nvPr>
            <p:ph type="title"/>
          </p:nvPr>
        </p:nvSpPr>
        <p:spPr/>
        <p:txBody>
          <a:bodyPr/>
          <a:lstStyle/>
          <a:p>
            <a:endParaRPr lang="en-CA"/>
          </a:p>
        </p:txBody>
      </p:sp>
      <p:sp>
        <p:nvSpPr>
          <p:cNvPr id="7" name="Text Placeholder 6">
            <a:extLst>
              <a:ext uri="{FF2B5EF4-FFF2-40B4-BE49-F238E27FC236}">
                <a16:creationId xmlns:a16="http://schemas.microsoft.com/office/drawing/2014/main" id="{14220B68-0ABF-43DE-B635-197901E07E7A}"/>
              </a:ext>
            </a:extLst>
          </p:cNvPr>
          <p:cNvSpPr>
            <a:spLocks noGrp="1"/>
          </p:cNvSpPr>
          <p:nvPr>
            <p:ph type="body" sz="quarter" idx="10"/>
          </p:nvPr>
        </p:nvSpPr>
        <p:spPr/>
        <p:txBody>
          <a:bodyPr/>
          <a:lstStyle/>
          <a:p>
            <a:endParaRPr lang="en-CA"/>
          </a:p>
        </p:txBody>
      </p:sp>
      <p:pic>
        <p:nvPicPr>
          <p:cNvPr id="9" name="Picture 8">
            <a:extLst>
              <a:ext uri="{FF2B5EF4-FFF2-40B4-BE49-F238E27FC236}">
                <a16:creationId xmlns:a16="http://schemas.microsoft.com/office/drawing/2014/main" id="{06BE80BA-9149-4BB5-8842-D3D712A759B4}"/>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376680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C4EC39-9397-42E9-B6DE-20E165883987}"/>
              </a:ext>
            </a:extLst>
          </p:cNvPr>
          <p:cNvSpPr>
            <a:spLocks noGrp="1"/>
          </p:cNvSpPr>
          <p:nvPr>
            <p:ph type="title"/>
          </p:nvPr>
        </p:nvSpPr>
        <p:spPr/>
        <p:txBody>
          <a:bodyPr/>
          <a:lstStyle/>
          <a:p>
            <a:endParaRPr lang="en-CA"/>
          </a:p>
        </p:txBody>
      </p:sp>
      <p:sp>
        <p:nvSpPr>
          <p:cNvPr id="4" name="Text Placeholder 3">
            <a:extLst>
              <a:ext uri="{FF2B5EF4-FFF2-40B4-BE49-F238E27FC236}">
                <a16:creationId xmlns:a16="http://schemas.microsoft.com/office/drawing/2014/main" id="{28FC8414-E210-4493-9864-3539DE111F61}"/>
              </a:ext>
            </a:extLst>
          </p:cNvPr>
          <p:cNvSpPr>
            <a:spLocks noGrp="1"/>
          </p:cNvSpPr>
          <p:nvPr>
            <p:ph type="body" sz="quarter" idx="10"/>
          </p:nvPr>
        </p:nvSpPr>
        <p:spPr/>
        <p:txBody>
          <a:bodyPr/>
          <a:lstStyle/>
          <a:p>
            <a:endParaRPr lang="en-CA"/>
          </a:p>
        </p:txBody>
      </p:sp>
      <p:pic>
        <p:nvPicPr>
          <p:cNvPr id="7" name="Picture 6">
            <a:extLst>
              <a:ext uri="{FF2B5EF4-FFF2-40B4-BE49-F238E27FC236}">
                <a16:creationId xmlns:a16="http://schemas.microsoft.com/office/drawing/2014/main" id="{D77176E4-7E05-4725-8370-0D87BF8D30D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01719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ADB9E5B-0FD5-47AD-BB7F-B37EE7E50A22}"/>
              </a:ext>
            </a:extLst>
          </p:cNvPr>
          <p:cNvSpPr>
            <a:spLocks noGrp="1"/>
          </p:cNvSpPr>
          <p:nvPr>
            <p:ph type="title"/>
          </p:nvPr>
        </p:nvSpPr>
        <p:spPr/>
        <p:txBody>
          <a:bodyPr/>
          <a:lstStyle/>
          <a:p>
            <a:endParaRPr lang="en-CA"/>
          </a:p>
        </p:txBody>
      </p:sp>
      <p:sp>
        <p:nvSpPr>
          <p:cNvPr id="8" name="Text Placeholder 7">
            <a:extLst>
              <a:ext uri="{FF2B5EF4-FFF2-40B4-BE49-F238E27FC236}">
                <a16:creationId xmlns:a16="http://schemas.microsoft.com/office/drawing/2014/main" id="{24F9FE40-31B3-40F7-87AA-37300ADA032A}"/>
              </a:ext>
            </a:extLst>
          </p:cNvPr>
          <p:cNvSpPr>
            <a:spLocks noGrp="1"/>
          </p:cNvSpPr>
          <p:nvPr>
            <p:ph type="body" sz="quarter" idx="10"/>
          </p:nvPr>
        </p:nvSpPr>
        <p:spPr/>
        <p:txBody>
          <a:bodyPr/>
          <a:lstStyle/>
          <a:p>
            <a:endParaRPr lang="en-CA"/>
          </a:p>
        </p:txBody>
      </p:sp>
      <p:pic>
        <p:nvPicPr>
          <p:cNvPr id="11" name="Picture 10">
            <a:extLst>
              <a:ext uri="{FF2B5EF4-FFF2-40B4-BE49-F238E27FC236}">
                <a16:creationId xmlns:a16="http://schemas.microsoft.com/office/drawing/2014/main" id="{DE39313A-72E2-4EFD-90A5-771AE73DA01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163095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04C026A-C297-4841-84FB-B502A54594C3}"/>
              </a:ext>
            </a:extLst>
          </p:cNvPr>
          <p:cNvSpPr>
            <a:spLocks noGrp="1"/>
          </p:cNvSpPr>
          <p:nvPr>
            <p:ph type="title"/>
          </p:nvPr>
        </p:nvSpPr>
        <p:spPr/>
        <p:txBody>
          <a:bodyPr/>
          <a:lstStyle/>
          <a:p>
            <a:endParaRPr lang="en-CA"/>
          </a:p>
        </p:txBody>
      </p:sp>
      <p:sp>
        <p:nvSpPr>
          <p:cNvPr id="8" name="Text Placeholder 7">
            <a:extLst>
              <a:ext uri="{FF2B5EF4-FFF2-40B4-BE49-F238E27FC236}">
                <a16:creationId xmlns:a16="http://schemas.microsoft.com/office/drawing/2014/main" id="{24A2158A-C8CA-4649-94B4-E702E6202AA9}"/>
              </a:ext>
            </a:extLst>
          </p:cNvPr>
          <p:cNvSpPr>
            <a:spLocks noGrp="1"/>
          </p:cNvSpPr>
          <p:nvPr>
            <p:ph type="body" sz="quarter" idx="10"/>
          </p:nvPr>
        </p:nvSpPr>
        <p:spPr/>
        <p:txBody>
          <a:bodyPr/>
          <a:lstStyle/>
          <a:p>
            <a:endParaRPr lang="en-CA"/>
          </a:p>
        </p:txBody>
      </p:sp>
      <p:pic>
        <p:nvPicPr>
          <p:cNvPr id="10" name="Picture 9">
            <a:extLst>
              <a:ext uri="{FF2B5EF4-FFF2-40B4-BE49-F238E27FC236}">
                <a16:creationId xmlns:a16="http://schemas.microsoft.com/office/drawing/2014/main" id="{D5B2801C-7BE6-4F3D-8559-0C2730963B90}"/>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961758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795CC4-D1DF-4A03-B684-34134E8B0800}"/>
              </a:ext>
            </a:extLst>
          </p:cNvPr>
          <p:cNvSpPr>
            <a:spLocks noGrp="1"/>
          </p:cNvSpPr>
          <p:nvPr>
            <p:ph type="title"/>
          </p:nvPr>
        </p:nvSpPr>
        <p:spPr/>
        <p:txBody>
          <a:bodyPr/>
          <a:lstStyle/>
          <a:p>
            <a:endParaRPr lang="en-CA"/>
          </a:p>
        </p:txBody>
      </p:sp>
      <p:sp>
        <p:nvSpPr>
          <p:cNvPr id="9" name="Text Placeholder 8">
            <a:extLst>
              <a:ext uri="{FF2B5EF4-FFF2-40B4-BE49-F238E27FC236}">
                <a16:creationId xmlns:a16="http://schemas.microsoft.com/office/drawing/2014/main" id="{D51730C2-E863-447B-BBE1-2BA727B3FE64}"/>
              </a:ext>
            </a:extLst>
          </p:cNvPr>
          <p:cNvSpPr>
            <a:spLocks noGrp="1"/>
          </p:cNvSpPr>
          <p:nvPr>
            <p:ph type="body" sz="quarter" idx="10"/>
          </p:nvPr>
        </p:nvSpPr>
        <p:spPr/>
        <p:txBody>
          <a:bodyPr/>
          <a:lstStyle/>
          <a:p>
            <a:endParaRPr lang="en-CA"/>
          </a:p>
        </p:txBody>
      </p:sp>
      <p:pic>
        <p:nvPicPr>
          <p:cNvPr id="11" name="Picture 10">
            <a:extLst>
              <a:ext uri="{FF2B5EF4-FFF2-40B4-BE49-F238E27FC236}">
                <a16:creationId xmlns:a16="http://schemas.microsoft.com/office/drawing/2014/main" id="{58B7BF88-EE5B-418B-9712-0210E821A6E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059438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FCBC605-342C-49F9-83F3-53F95521F612}"/>
              </a:ext>
            </a:extLst>
          </p:cNvPr>
          <p:cNvSpPr>
            <a:spLocks noGrp="1"/>
          </p:cNvSpPr>
          <p:nvPr>
            <p:ph type="title"/>
          </p:nvPr>
        </p:nvSpPr>
        <p:spPr/>
        <p:txBody>
          <a:bodyPr/>
          <a:lstStyle/>
          <a:p>
            <a:endParaRPr lang="en-CA"/>
          </a:p>
        </p:txBody>
      </p:sp>
      <p:sp>
        <p:nvSpPr>
          <p:cNvPr id="7" name="Text Placeholder 6">
            <a:extLst>
              <a:ext uri="{FF2B5EF4-FFF2-40B4-BE49-F238E27FC236}">
                <a16:creationId xmlns:a16="http://schemas.microsoft.com/office/drawing/2014/main" id="{F8DF4CBD-612E-48E9-A1E1-5042F2FA1F68}"/>
              </a:ext>
            </a:extLst>
          </p:cNvPr>
          <p:cNvSpPr>
            <a:spLocks noGrp="1"/>
          </p:cNvSpPr>
          <p:nvPr>
            <p:ph type="body" sz="quarter" idx="10"/>
          </p:nvPr>
        </p:nvSpPr>
        <p:spPr/>
        <p:txBody>
          <a:bodyPr/>
          <a:lstStyle/>
          <a:p>
            <a:endParaRPr lang="en-CA"/>
          </a:p>
        </p:txBody>
      </p:sp>
      <p:pic>
        <p:nvPicPr>
          <p:cNvPr id="13" name="Picture 12">
            <a:extLst>
              <a:ext uri="{FF2B5EF4-FFF2-40B4-BE49-F238E27FC236}">
                <a16:creationId xmlns:a16="http://schemas.microsoft.com/office/drawing/2014/main" id="{530683B7-C257-40BA-936B-5D6FEFB7231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6939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18288A-5AD9-4B4D-A55B-B275AAD95468}"/>
              </a:ext>
            </a:extLst>
          </p:cNvPr>
          <p:cNvSpPr>
            <a:spLocks noGrp="1"/>
          </p:cNvSpPr>
          <p:nvPr>
            <p:ph type="title"/>
          </p:nvPr>
        </p:nvSpPr>
        <p:spPr/>
        <p:txBody>
          <a:bodyPr/>
          <a:lstStyle/>
          <a:p>
            <a:endParaRPr lang="en-CA"/>
          </a:p>
        </p:txBody>
      </p:sp>
      <p:sp>
        <p:nvSpPr>
          <p:cNvPr id="4" name="Text Placeholder 3">
            <a:extLst>
              <a:ext uri="{FF2B5EF4-FFF2-40B4-BE49-F238E27FC236}">
                <a16:creationId xmlns:a16="http://schemas.microsoft.com/office/drawing/2014/main" id="{02F95C23-E745-4B1F-870C-53951CD23A3A}"/>
              </a:ext>
            </a:extLst>
          </p:cNvPr>
          <p:cNvSpPr>
            <a:spLocks noGrp="1"/>
          </p:cNvSpPr>
          <p:nvPr>
            <p:ph type="body" sz="quarter" idx="10"/>
          </p:nvPr>
        </p:nvSpPr>
        <p:spPr/>
        <p:txBody>
          <a:bodyPr/>
          <a:lstStyle/>
          <a:p>
            <a:endParaRPr lang="en-CA"/>
          </a:p>
        </p:txBody>
      </p:sp>
      <p:pic>
        <p:nvPicPr>
          <p:cNvPr id="6" name="Picture 5">
            <a:extLst>
              <a:ext uri="{FF2B5EF4-FFF2-40B4-BE49-F238E27FC236}">
                <a16:creationId xmlns:a16="http://schemas.microsoft.com/office/drawing/2014/main" id="{2D772691-8596-41A3-B8B7-4F37CB4C020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149726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6B9AB7-69BB-4711-86B3-A17C6BA62CED}"/>
              </a:ext>
            </a:extLst>
          </p:cNvPr>
          <p:cNvSpPr>
            <a:spLocks noGrp="1"/>
          </p:cNvSpPr>
          <p:nvPr>
            <p:ph type="title"/>
          </p:nvPr>
        </p:nvSpPr>
        <p:spPr/>
        <p:txBody>
          <a:bodyPr/>
          <a:lstStyle/>
          <a:p>
            <a:endParaRPr lang="en-CA"/>
          </a:p>
        </p:txBody>
      </p:sp>
      <p:sp>
        <p:nvSpPr>
          <p:cNvPr id="11" name="Text Placeholder 10">
            <a:extLst>
              <a:ext uri="{FF2B5EF4-FFF2-40B4-BE49-F238E27FC236}">
                <a16:creationId xmlns:a16="http://schemas.microsoft.com/office/drawing/2014/main" id="{39C7EDFC-C196-45C9-947F-27AA20FACD56}"/>
              </a:ext>
            </a:extLst>
          </p:cNvPr>
          <p:cNvSpPr>
            <a:spLocks noGrp="1"/>
          </p:cNvSpPr>
          <p:nvPr>
            <p:ph type="body" sz="quarter" idx="10"/>
          </p:nvPr>
        </p:nvSpPr>
        <p:spPr/>
        <p:txBody>
          <a:bodyPr/>
          <a:lstStyle/>
          <a:p>
            <a:endParaRPr lang="en-CA"/>
          </a:p>
        </p:txBody>
      </p:sp>
      <p:pic>
        <p:nvPicPr>
          <p:cNvPr id="13" name="Picture 12">
            <a:extLst>
              <a:ext uri="{FF2B5EF4-FFF2-40B4-BE49-F238E27FC236}">
                <a16:creationId xmlns:a16="http://schemas.microsoft.com/office/drawing/2014/main" id="{DB982853-A2CC-48DE-97F6-5D60483466D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408855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26E6081-C2F8-49F9-89AD-FD1FC4B37DC8}"/>
              </a:ext>
            </a:extLst>
          </p:cNvPr>
          <p:cNvSpPr>
            <a:spLocks noGrp="1"/>
          </p:cNvSpPr>
          <p:nvPr>
            <p:ph type="title"/>
          </p:nvPr>
        </p:nvSpPr>
        <p:spPr/>
        <p:txBody>
          <a:bodyPr/>
          <a:lstStyle/>
          <a:p>
            <a:endParaRPr lang="en-CA"/>
          </a:p>
        </p:txBody>
      </p:sp>
      <p:pic>
        <p:nvPicPr>
          <p:cNvPr id="10" name="Picture 9">
            <a:extLst>
              <a:ext uri="{FF2B5EF4-FFF2-40B4-BE49-F238E27FC236}">
                <a16:creationId xmlns:a16="http://schemas.microsoft.com/office/drawing/2014/main" id="{4A9BD360-FF68-4E94-BEBB-92AAF7B43288}"/>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575719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8CCBCA-9A2D-41ED-9B7E-83FF72C09C1D}"/>
              </a:ext>
            </a:extLst>
          </p:cNvPr>
          <p:cNvSpPr>
            <a:spLocks noGrp="1"/>
          </p:cNvSpPr>
          <p:nvPr>
            <p:ph type="title"/>
          </p:nvPr>
        </p:nvSpPr>
        <p:spPr/>
        <p:txBody>
          <a:bodyPr/>
          <a:lstStyle/>
          <a:p>
            <a:endParaRPr lang="en-CA"/>
          </a:p>
        </p:txBody>
      </p:sp>
      <p:sp>
        <p:nvSpPr>
          <p:cNvPr id="8" name="Text Placeholder 7">
            <a:extLst>
              <a:ext uri="{FF2B5EF4-FFF2-40B4-BE49-F238E27FC236}">
                <a16:creationId xmlns:a16="http://schemas.microsoft.com/office/drawing/2014/main" id="{8BD1BB43-A057-43E1-9F63-D845F6B756B1}"/>
              </a:ext>
            </a:extLst>
          </p:cNvPr>
          <p:cNvSpPr>
            <a:spLocks noGrp="1"/>
          </p:cNvSpPr>
          <p:nvPr>
            <p:ph type="body" sz="quarter" idx="10"/>
          </p:nvPr>
        </p:nvSpPr>
        <p:spPr/>
        <p:txBody>
          <a:bodyPr/>
          <a:lstStyle/>
          <a:p>
            <a:endParaRPr lang="en-CA"/>
          </a:p>
        </p:txBody>
      </p:sp>
      <p:pic>
        <p:nvPicPr>
          <p:cNvPr id="10" name="Picture 9">
            <a:extLst>
              <a:ext uri="{FF2B5EF4-FFF2-40B4-BE49-F238E27FC236}">
                <a16:creationId xmlns:a16="http://schemas.microsoft.com/office/drawing/2014/main" id="{8700F590-A197-4AFC-A774-B816CD00520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377990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F5F8843-DA64-4007-AA75-2AF38C190141}"/>
              </a:ext>
            </a:extLst>
          </p:cNvPr>
          <p:cNvSpPr>
            <a:spLocks noGrp="1"/>
          </p:cNvSpPr>
          <p:nvPr>
            <p:ph type="title"/>
          </p:nvPr>
        </p:nvSpPr>
        <p:spPr/>
        <p:txBody>
          <a:bodyPr/>
          <a:lstStyle/>
          <a:p>
            <a:endParaRPr lang="en-CA"/>
          </a:p>
        </p:txBody>
      </p:sp>
      <p:sp>
        <p:nvSpPr>
          <p:cNvPr id="13" name="Text Placeholder 12">
            <a:extLst>
              <a:ext uri="{FF2B5EF4-FFF2-40B4-BE49-F238E27FC236}">
                <a16:creationId xmlns:a16="http://schemas.microsoft.com/office/drawing/2014/main" id="{FA71999C-6051-4BD3-8199-CCBE107A5E1A}"/>
              </a:ext>
            </a:extLst>
          </p:cNvPr>
          <p:cNvSpPr>
            <a:spLocks noGrp="1"/>
          </p:cNvSpPr>
          <p:nvPr>
            <p:ph type="body" sz="quarter" idx="10"/>
          </p:nvPr>
        </p:nvSpPr>
        <p:spPr/>
        <p:txBody>
          <a:bodyPr/>
          <a:lstStyle/>
          <a:p>
            <a:endParaRPr lang="en-CA"/>
          </a:p>
        </p:txBody>
      </p:sp>
      <p:pic>
        <p:nvPicPr>
          <p:cNvPr id="15" name="Picture 14">
            <a:extLst>
              <a:ext uri="{FF2B5EF4-FFF2-40B4-BE49-F238E27FC236}">
                <a16:creationId xmlns:a16="http://schemas.microsoft.com/office/drawing/2014/main" id="{17FCBF6C-CAB7-4EA9-B55C-D480117D68B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754788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2EB071-827C-4AC5-A53C-11BADE254BB7}"/>
              </a:ext>
            </a:extLst>
          </p:cNvPr>
          <p:cNvSpPr>
            <a:spLocks noGrp="1"/>
          </p:cNvSpPr>
          <p:nvPr>
            <p:ph type="title"/>
          </p:nvPr>
        </p:nvSpPr>
        <p:spPr/>
        <p:txBody>
          <a:bodyPr/>
          <a:lstStyle/>
          <a:p>
            <a:endParaRPr lang="en-CA"/>
          </a:p>
        </p:txBody>
      </p:sp>
      <p:sp>
        <p:nvSpPr>
          <p:cNvPr id="6" name="Text Placeholder 5">
            <a:extLst>
              <a:ext uri="{FF2B5EF4-FFF2-40B4-BE49-F238E27FC236}">
                <a16:creationId xmlns:a16="http://schemas.microsoft.com/office/drawing/2014/main" id="{3A1DD6AB-5A83-4B54-A0CD-9B0C8400BC43}"/>
              </a:ext>
            </a:extLst>
          </p:cNvPr>
          <p:cNvSpPr>
            <a:spLocks noGrp="1"/>
          </p:cNvSpPr>
          <p:nvPr>
            <p:ph type="body" sz="quarter" idx="10"/>
          </p:nvPr>
        </p:nvSpPr>
        <p:spPr/>
        <p:txBody>
          <a:bodyPr/>
          <a:lstStyle/>
          <a:p>
            <a:endParaRPr lang="en-CA"/>
          </a:p>
        </p:txBody>
      </p:sp>
      <p:pic>
        <p:nvPicPr>
          <p:cNvPr id="8" name="Picture 7">
            <a:extLst>
              <a:ext uri="{FF2B5EF4-FFF2-40B4-BE49-F238E27FC236}">
                <a16:creationId xmlns:a16="http://schemas.microsoft.com/office/drawing/2014/main" id="{BC7EDA9F-0E25-4C64-A546-6BFE7EB0126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51670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41D9AB-CD97-4A2B-9665-B0BFE6BD7BA6}"/>
              </a:ext>
            </a:extLst>
          </p:cNvPr>
          <p:cNvSpPr>
            <a:spLocks noGrp="1"/>
          </p:cNvSpPr>
          <p:nvPr>
            <p:ph type="title"/>
          </p:nvPr>
        </p:nvSpPr>
        <p:spPr/>
        <p:txBody>
          <a:bodyPr/>
          <a:lstStyle/>
          <a:p>
            <a:endParaRPr lang="en-CA"/>
          </a:p>
        </p:txBody>
      </p:sp>
      <p:sp>
        <p:nvSpPr>
          <p:cNvPr id="6" name="Text Placeholder 5">
            <a:extLst>
              <a:ext uri="{FF2B5EF4-FFF2-40B4-BE49-F238E27FC236}">
                <a16:creationId xmlns:a16="http://schemas.microsoft.com/office/drawing/2014/main" id="{A0C2F4D6-79BB-4E4F-85F5-44371D908412}"/>
              </a:ext>
            </a:extLst>
          </p:cNvPr>
          <p:cNvSpPr>
            <a:spLocks noGrp="1"/>
          </p:cNvSpPr>
          <p:nvPr>
            <p:ph type="body" sz="quarter" idx="10"/>
          </p:nvPr>
        </p:nvSpPr>
        <p:spPr/>
        <p:txBody>
          <a:bodyPr/>
          <a:lstStyle/>
          <a:p>
            <a:endParaRPr lang="en-CA"/>
          </a:p>
        </p:txBody>
      </p:sp>
      <p:pic>
        <p:nvPicPr>
          <p:cNvPr id="8" name="Picture 7">
            <a:extLst>
              <a:ext uri="{FF2B5EF4-FFF2-40B4-BE49-F238E27FC236}">
                <a16:creationId xmlns:a16="http://schemas.microsoft.com/office/drawing/2014/main" id="{50FE1D4B-EFC6-41BB-8659-085D0D21A28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292089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25D7CE7-501B-4AF5-BD93-85FD602BBAC0}"/>
              </a:ext>
            </a:extLst>
          </p:cNvPr>
          <p:cNvSpPr>
            <a:spLocks noGrp="1"/>
          </p:cNvSpPr>
          <p:nvPr>
            <p:ph type="title"/>
          </p:nvPr>
        </p:nvSpPr>
        <p:spPr/>
        <p:txBody>
          <a:bodyPr/>
          <a:lstStyle/>
          <a:p>
            <a:endParaRPr lang="en-CA"/>
          </a:p>
        </p:txBody>
      </p:sp>
      <p:sp>
        <p:nvSpPr>
          <p:cNvPr id="6" name="Text Placeholder 5">
            <a:extLst>
              <a:ext uri="{FF2B5EF4-FFF2-40B4-BE49-F238E27FC236}">
                <a16:creationId xmlns:a16="http://schemas.microsoft.com/office/drawing/2014/main" id="{FA0692EA-9F8A-4DDA-A3FC-ADEA986C565B}"/>
              </a:ext>
            </a:extLst>
          </p:cNvPr>
          <p:cNvSpPr>
            <a:spLocks noGrp="1"/>
          </p:cNvSpPr>
          <p:nvPr>
            <p:ph type="body" sz="quarter" idx="10"/>
          </p:nvPr>
        </p:nvSpPr>
        <p:spPr/>
        <p:txBody>
          <a:bodyPr/>
          <a:lstStyle/>
          <a:p>
            <a:endParaRPr lang="en-CA"/>
          </a:p>
        </p:txBody>
      </p:sp>
      <p:pic>
        <p:nvPicPr>
          <p:cNvPr id="8" name="Picture 7">
            <a:extLst>
              <a:ext uri="{FF2B5EF4-FFF2-40B4-BE49-F238E27FC236}">
                <a16:creationId xmlns:a16="http://schemas.microsoft.com/office/drawing/2014/main" id="{BC5AF231-E915-4584-864D-E9F438416DF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856756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BD7AFE9-BBF6-4757-86D3-68C8AD9AF572}"/>
              </a:ext>
            </a:extLst>
          </p:cNvPr>
          <p:cNvSpPr>
            <a:spLocks noGrp="1"/>
          </p:cNvSpPr>
          <p:nvPr>
            <p:ph type="title"/>
          </p:nvPr>
        </p:nvSpPr>
        <p:spPr/>
        <p:txBody>
          <a:bodyPr/>
          <a:lstStyle/>
          <a:p>
            <a:endParaRPr lang="en-CA"/>
          </a:p>
        </p:txBody>
      </p:sp>
      <p:sp>
        <p:nvSpPr>
          <p:cNvPr id="8" name="Text Placeholder 7">
            <a:extLst>
              <a:ext uri="{FF2B5EF4-FFF2-40B4-BE49-F238E27FC236}">
                <a16:creationId xmlns:a16="http://schemas.microsoft.com/office/drawing/2014/main" id="{FB6BBA20-4E51-42C2-91C9-3E8C23ACAEC3}"/>
              </a:ext>
            </a:extLst>
          </p:cNvPr>
          <p:cNvSpPr>
            <a:spLocks noGrp="1"/>
          </p:cNvSpPr>
          <p:nvPr>
            <p:ph type="body" sz="quarter" idx="10"/>
          </p:nvPr>
        </p:nvSpPr>
        <p:spPr/>
        <p:txBody>
          <a:bodyPr/>
          <a:lstStyle/>
          <a:p>
            <a:endParaRPr lang="en-CA"/>
          </a:p>
        </p:txBody>
      </p:sp>
      <p:pic>
        <p:nvPicPr>
          <p:cNvPr id="10" name="Picture 9">
            <a:extLst>
              <a:ext uri="{FF2B5EF4-FFF2-40B4-BE49-F238E27FC236}">
                <a16:creationId xmlns:a16="http://schemas.microsoft.com/office/drawing/2014/main" id="{74F648F5-6639-4182-A21A-ACF1D5B14C68}"/>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487178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2992696-89AA-48F1-8B49-E21BA0EC525D}"/>
              </a:ext>
            </a:extLst>
          </p:cNvPr>
          <p:cNvSpPr>
            <a:spLocks noGrp="1"/>
          </p:cNvSpPr>
          <p:nvPr>
            <p:ph type="body" sz="quarter" idx="10"/>
          </p:nvPr>
        </p:nvSpPr>
        <p:spPr/>
        <p:txBody>
          <a:bodyPr/>
          <a:lstStyle/>
          <a:p>
            <a:endParaRPr lang="en-CA"/>
          </a:p>
        </p:txBody>
      </p:sp>
      <p:sp>
        <p:nvSpPr>
          <p:cNvPr id="6" name="Title 5">
            <a:extLst>
              <a:ext uri="{FF2B5EF4-FFF2-40B4-BE49-F238E27FC236}">
                <a16:creationId xmlns:a16="http://schemas.microsoft.com/office/drawing/2014/main" id="{2C9E4139-8E85-49A1-BE1F-29347F5B7330}"/>
              </a:ext>
            </a:extLst>
          </p:cNvPr>
          <p:cNvSpPr>
            <a:spLocks noGrp="1"/>
          </p:cNvSpPr>
          <p:nvPr>
            <p:ph type="title"/>
          </p:nvPr>
        </p:nvSpPr>
        <p:spPr/>
        <p:txBody>
          <a:bodyPr/>
          <a:lstStyle/>
          <a:p>
            <a:endParaRPr lang="en-CA"/>
          </a:p>
        </p:txBody>
      </p:sp>
      <p:sp>
        <p:nvSpPr>
          <p:cNvPr id="9" name="Content Placeholder 8">
            <a:extLst>
              <a:ext uri="{FF2B5EF4-FFF2-40B4-BE49-F238E27FC236}">
                <a16:creationId xmlns:a16="http://schemas.microsoft.com/office/drawing/2014/main" id="{1B6C5E5E-7BE7-4FFE-B663-129E3AD06D9E}"/>
              </a:ext>
            </a:extLst>
          </p:cNvPr>
          <p:cNvSpPr>
            <a:spLocks noGrp="1"/>
          </p:cNvSpPr>
          <p:nvPr>
            <p:ph idx="1"/>
          </p:nvPr>
        </p:nvSpPr>
        <p:spPr/>
        <p:txBody>
          <a:bodyPr/>
          <a:lstStyle/>
          <a:p>
            <a:endParaRPr lang="en-CA"/>
          </a:p>
        </p:txBody>
      </p:sp>
      <p:pic>
        <p:nvPicPr>
          <p:cNvPr id="11" name="Picture 10">
            <a:extLst>
              <a:ext uri="{FF2B5EF4-FFF2-40B4-BE49-F238E27FC236}">
                <a16:creationId xmlns:a16="http://schemas.microsoft.com/office/drawing/2014/main" id="{01DC66F9-EAEB-4C30-B338-5143FA1192A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099413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F623E0B-984B-4794-9F22-FB7BC1E14B4C}"/>
              </a:ext>
            </a:extLst>
          </p:cNvPr>
          <p:cNvSpPr>
            <a:spLocks noGrp="1"/>
          </p:cNvSpPr>
          <p:nvPr>
            <p:ph type="body" sz="quarter" idx="10"/>
          </p:nvPr>
        </p:nvSpPr>
        <p:spPr/>
        <p:txBody>
          <a:bodyPr/>
          <a:lstStyle/>
          <a:p>
            <a:endParaRPr lang="en-CA"/>
          </a:p>
        </p:txBody>
      </p:sp>
      <p:sp>
        <p:nvSpPr>
          <p:cNvPr id="11" name="Title 10">
            <a:extLst>
              <a:ext uri="{FF2B5EF4-FFF2-40B4-BE49-F238E27FC236}">
                <a16:creationId xmlns:a16="http://schemas.microsoft.com/office/drawing/2014/main" id="{D0672EAC-6FCC-4B49-8946-A1B3B8D46413}"/>
              </a:ext>
            </a:extLst>
          </p:cNvPr>
          <p:cNvSpPr>
            <a:spLocks noGrp="1"/>
          </p:cNvSpPr>
          <p:nvPr>
            <p:ph type="title"/>
          </p:nvPr>
        </p:nvSpPr>
        <p:spPr/>
        <p:txBody>
          <a:bodyPr/>
          <a:lstStyle/>
          <a:p>
            <a:endParaRPr lang="en-CA"/>
          </a:p>
        </p:txBody>
      </p:sp>
      <p:sp>
        <p:nvSpPr>
          <p:cNvPr id="13" name="Content Placeholder 12">
            <a:extLst>
              <a:ext uri="{FF2B5EF4-FFF2-40B4-BE49-F238E27FC236}">
                <a16:creationId xmlns:a16="http://schemas.microsoft.com/office/drawing/2014/main" id="{F6243D4F-80EE-4CB5-BCF9-25D844ECB5A5}"/>
              </a:ext>
            </a:extLst>
          </p:cNvPr>
          <p:cNvSpPr>
            <a:spLocks noGrp="1"/>
          </p:cNvSpPr>
          <p:nvPr>
            <p:ph idx="1"/>
          </p:nvPr>
        </p:nvSpPr>
        <p:spPr/>
        <p:txBody>
          <a:bodyPr/>
          <a:lstStyle/>
          <a:p>
            <a:endParaRPr lang="en-CA"/>
          </a:p>
        </p:txBody>
      </p:sp>
      <p:pic>
        <p:nvPicPr>
          <p:cNvPr id="15" name="Picture 14">
            <a:extLst>
              <a:ext uri="{FF2B5EF4-FFF2-40B4-BE49-F238E27FC236}">
                <a16:creationId xmlns:a16="http://schemas.microsoft.com/office/drawing/2014/main" id="{5BEB330A-DF21-4591-853D-B4F33597787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746183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2F87C4C-9D86-4644-8DF0-17D91AF759E3}"/>
              </a:ext>
            </a:extLst>
          </p:cNvPr>
          <p:cNvSpPr>
            <a:spLocks noGrp="1"/>
          </p:cNvSpPr>
          <p:nvPr>
            <p:ph type="title"/>
          </p:nvPr>
        </p:nvSpPr>
        <p:spPr/>
        <p:txBody>
          <a:bodyPr/>
          <a:lstStyle/>
          <a:p>
            <a:endParaRPr lang="en-CA"/>
          </a:p>
        </p:txBody>
      </p:sp>
      <p:sp>
        <p:nvSpPr>
          <p:cNvPr id="7" name="Text Placeholder 6">
            <a:extLst>
              <a:ext uri="{FF2B5EF4-FFF2-40B4-BE49-F238E27FC236}">
                <a16:creationId xmlns:a16="http://schemas.microsoft.com/office/drawing/2014/main" id="{38E3E9B6-67EF-43A5-A712-9A31C6C6662B}"/>
              </a:ext>
            </a:extLst>
          </p:cNvPr>
          <p:cNvSpPr>
            <a:spLocks noGrp="1"/>
          </p:cNvSpPr>
          <p:nvPr>
            <p:ph type="body" sz="quarter" idx="10"/>
          </p:nvPr>
        </p:nvSpPr>
        <p:spPr/>
        <p:txBody>
          <a:bodyPr/>
          <a:lstStyle/>
          <a:p>
            <a:endParaRPr lang="en-CA"/>
          </a:p>
        </p:txBody>
      </p:sp>
      <p:pic>
        <p:nvPicPr>
          <p:cNvPr id="9" name="Picture 8">
            <a:extLst>
              <a:ext uri="{FF2B5EF4-FFF2-40B4-BE49-F238E27FC236}">
                <a16:creationId xmlns:a16="http://schemas.microsoft.com/office/drawing/2014/main" id="{7B4C32AA-1B5A-4A26-8AAD-7D3ED8BD97D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463903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EB3D5C0-F946-4D4C-B189-9274D5651CDE}"/>
              </a:ext>
            </a:extLst>
          </p:cNvPr>
          <p:cNvSpPr>
            <a:spLocks noGrp="1"/>
          </p:cNvSpPr>
          <p:nvPr>
            <p:ph type="body" sz="quarter" idx="10"/>
          </p:nvPr>
        </p:nvSpPr>
        <p:spPr/>
        <p:txBody>
          <a:bodyPr/>
          <a:lstStyle/>
          <a:p>
            <a:endParaRPr lang="en-CA"/>
          </a:p>
        </p:txBody>
      </p:sp>
      <p:sp>
        <p:nvSpPr>
          <p:cNvPr id="6" name="Title 5">
            <a:extLst>
              <a:ext uri="{FF2B5EF4-FFF2-40B4-BE49-F238E27FC236}">
                <a16:creationId xmlns:a16="http://schemas.microsoft.com/office/drawing/2014/main" id="{68016D97-F619-4989-BC97-5CFECEB1D8DF}"/>
              </a:ext>
            </a:extLst>
          </p:cNvPr>
          <p:cNvSpPr>
            <a:spLocks noGrp="1"/>
          </p:cNvSpPr>
          <p:nvPr>
            <p:ph type="title"/>
          </p:nvPr>
        </p:nvSpPr>
        <p:spPr/>
        <p:txBody>
          <a:bodyPr/>
          <a:lstStyle/>
          <a:p>
            <a:endParaRPr lang="en-CA"/>
          </a:p>
        </p:txBody>
      </p:sp>
      <p:sp>
        <p:nvSpPr>
          <p:cNvPr id="10" name="Content Placeholder 9">
            <a:extLst>
              <a:ext uri="{FF2B5EF4-FFF2-40B4-BE49-F238E27FC236}">
                <a16:creationId xmlns:a16="http://schemas.microsoft.com/office/drawing/2014/main" id="{5459EDB6-241D-4E5C-BE85-3AD30E7D7271}"/>
              </a:ext>
            </a:extLst>
          </p:cNvPr>
          <p:cNvSpPr>
            <a:spLocks noGrp="1"/>
          </p:cNvSpPr>
          <p:nvPr>
            <p:ph idx="1"/>
          </p:nvPr>
        </p:nvSpPr>
        <p:spPr/>
        <p:txBody>
          <a:bodyPr/>
          <a:lstStyle/>
          <a:p>
            <a:endParaRPr lang="en-CA"/>
          </a:p>
        </p:txBody>
      </p:sp>
      <p:pic>
        <p:nvPicPr>
          <p:cNvPr id="12" name="Picture 11">
            <a:extLst>
              <a:ext uri="{FF2B5EF4-FFF2-40B4-BE49-F238E27FC236}">
                <a16:creationId xmlns:a16="http://schemas.microsoft.com/office/drawing/2014/main" id="{5E1E7410-6FB8-42AC-AC97-5498120AB76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187604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5E85261-004F-4D66-9EB8-2388EE0E373C}"/>
              </a:ext>
            </a:extLst>
          </p:cNvPr>
          <p:cNvSpPr>
            <a:spLocks noGrp="1"/>
          </p:cNvSpPr>
          <p:nvPr>
            <p:ph type="title"/>
          </p:nvPr>
        </p:nvSpPr>
        <p:spPr/>
        <p:txBody>
          <a:bodyPr/>
          <a:lstStyle/>
          <a:p>
            <a:endParaRPr lang="en-CA"/>
          </a:p>
        </p:txBody>
      </p:sp>
      <p:sp>
        <p:nvSpPr>
          <p:cNvPr id="8" name="Text Placeholder 7">
            <a:extLst>
              <a:ext uri="{FF2B5EF4-FFF2-40B4-BE49-F238E27FC236}">
                <a16:creationId xmlns:a16="http://schemas.microsoft.com/office/drawing/2014/main" id="{0AE84C29-B385-4D66-8F73-CCD83E5ED2B3}"/>
              </a:ext>
            </a:extLst>
          </p:cNvPr>
          <p:cNvSpPr>
            <a:spLocks noGrp="1"/>
          </p:cNvSpPr>
          <p:nvPr>
            <p:ph type="body" sz="quarter" idx="10"/>
          </p:nvPr>
        </p:nvSpPr>
        <p:spPr/>
        <p:txBody>
          <a:bodyPr/>
          <a:lstStyle/>
          <a:p>
            <a:endParaRPr lang="en-CA"/>
          </a:p>
        </p:txBody>
      </p:sp>
      <p:pic>
        <p:nvPicPr>
          <p:cNvPr id="10" name="Picture 9">
            <a:extLst>
              <a:ext uri="{FF2B5EF4-FFF2-40B4-BE49-F238E27FC236}">
                <a16:creationId xmlns:a16="http://schemas.microsoft.com/office/drawing/2014/main" id="{4243F015-2B5F-4062-A46E-D1B60D841081}"/>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058424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AD5C081-ED12-428B-9924-F9EC8ED7B0C3}"/>
              </a:ext>
            </a:extLst>
          </p:cNvPr>
          <p:cNvSpPr>
            <a:spLocks noGrp="1"/>
          </p:cNvSpPr>
          <p:nvPr>
            <p:ph type="title"/>
          </p:nvPr>
        </p:nvSpPr>
        <p:spPr/>
        <p:txBody>
          <a:bodyPr/>
          <a:lstStyle/>
          <a:p>
            <a:endParaRPr lang="en-CA"/>
          </a:p>
        </p:txBody>
      </p:sp>
      <p:sp>
        <p:nvSpPr>
          <p:cNvPr id="8" name="Text Placeholder 7">
            <a:extLst>
              <a:ext uri="{FF2B5EF4-FFF2-40B4-BE49-F238E27FC236}">
                <a16:creationId xmlns:a16="http://schemas.microsoft.com/office/drawing/2014/main" id="{5BBC9533-5C44-4101-A2A7-E86EB64A5208}"/>
              </a:ext>
            </a:extLst>
          </p:cNvPr>
          <p:cNvSpPr>
            <a:spLocks noGrp="1"/>
          </p:cNvSpPr>
          <p:nvPr>
            <p:ph type="body" sz="quarter" idx="10"/>
          </p:nvPr>
        </p:nvSpPr>
        <p:spPr/>
        <p:txBody>
          <a:bodyPr/>
          <a:lstStyle/>
          <a:p>
            <a:endParaRPr lang="en-CA"/>
          </a:p>
        </p:txBody>
      </p:sp>
      <p:pic>
        <p:nvPicPr>
          <p:cNvPr id="13" name="Picture 12">
            <a:extLst>
              <a:ext uri="{FF2B5EF4-FFF2-40B4-BE49-F238E27FC236}">
                <a16:creationId xmlns:a16="http://schemas.microsoft.com/office/drawing/2014/main" id="{93F73621-BC2A-4791-8823-0C96793F36A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92938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1075E62-7DB7-4BDD-A346-86130A44F919}"/>
              </a:ext>
            </a:extLst>
          </p:cNvPr>
          <p:cNvSpPr>
            <a:spLocks noGrp="1"/>
          </p:cNvSpPr>
          <p:nvPr>
            <p:ph type="title"/>
          </p:nvPr>
        </p:nvSpPr>
        <p:spPr/>
        <p:txBody>
          <a:bodyPr/>
          <a:lstStyle/>
          <a:p>
            <a:endParaRPr lang="en-CA"/>
          </a:p>
        </p:txBody>
      </p:sp>
      <p:sp>
        <p:nvSpPr>
          <p:cNvPr id="7" name="Text Placeholder 6">
            <a:extLst>
              <a:ext uri="{FF2B5EF4-FFF2-40B4-BE49-F238E27FC236}">
                <a16:creationId xmlns:a16="http://schemas.microsoft.com/office/drawing/2014/main" id="{FD08C3CF-2D4D-457F-B447-93FC94A921D1}"/>
              </a:ext>
            </a:extLst>
          </p:cNvPr>
          <p:cNvSpPr>
            <a:spLocks noGrp="1"/>
          </p:cNvSpPr>
          <p:nvPr>
            <p:ph type="body" sz="quarter" idx="10"/>
          </p:nvPr>
        </p:nvSpPr>
        <p:spPr/>
        <p:txBody>
          <a:bodyPr/>
          <a:lstStyle/>
          <a:p>
            <a:endParaRPr lang="en-CA"/>
          </a:p>
        </p:txBody>
      </p:sp>
      <p:pic>
        <p:nvPicPr>
          <p:cNvPr id="9" name="Picture 8">
            <a:extLst>
              <a:ext uri="{FF2B5EF4-FFF2-40B4-BE49-F238E27FC236}">
                <a16:creationId xmlns:a16="http://schemas.microsoft.com/office/drawing/2014/main" id="{19EE32EF-D195-4B1F-B856-EDC1E201974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145502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09AD3D-39F4-48C1-8ACD-96F58D1927DE}"/>
              </a:ext>
            </a:extLst>
          </p:cNvPr>
          <p:cNvSpPr>
            <a:spLocks noGrp="1"/>
          </p:cNvSpPr>
          <p:nvPr>
            <p:ph type="title"/>
          </p:nvPr>
        </p:nvSpPr>
        <p:spPr/>
        <p:txBody>
          <a:bodyPr/>
          <a:lstStyle/>
          <a:p>
            <a:endParaRPr lang="en-CA"/>
          </a:p>
        </p:txBody>
      </p:sp>
      <p:sp>
        <p:nvSpPr>
          <p:cNvPr id="5" name="Text Placeholder 4">
            <a:extLst>
              <a:ext uri="{FF2B5EF4-FFF2-40B4-BE49-F238E27FC236}">
                <a16:creationId xmlns:a16="http://schemas.microsoft.com/office/drawing/2014/main" id="{593A86A6-AA3F-415D-B48A-AA74921D5D3B}"/>
              </a:ext>
            </a:extLst>
          </p:cNvPr>
          <p:cNvSpPr>
            <a:spLocks noGrp="1"/>
          </p:cNvSpPr>
          <p:nvPr>
            <p:ph type="body" sz="quarter" idx="10"/>
          </p:nvPr>
        </p:nvSpPr>
        <p:spPr/>
        <p:txBody>
          <a:bodyPr/>
          <a:lstStyle/>
          <a:p>
            <a:endParaRPr lang="en-CA"/>
          </a:p>
        </p:txBody>
      </p:sp>
      <p:pic>
        <p:nvPicPr>
          <p:cNvPr id="7" name="Picture 6">
            <a:extLst>
              <a:ext uri="{FF2B5EF4-FFF2-40B4-BE49-F238E27FC236}">
                <a16:creationId xmlns:a16="http://schemas.microsoft.com/office/drawing/2014/main" id="{80C51DFC-302A-4886-8274-B56248536560}"/>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933992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0D3D279-7EFC-4FD7-BD39-729CC69E4B3E}"/>
              </a:ext>
            </a:extLst>
          </p:cNvPr>
          <p:cNvSpPr>
            <a:spLocks noGrp="1"/>
          </p:cNvSpPr>
          <p:nvPr>
            <p:ph type="title"/>
          </p:nvPr>
        </p:nvSpPr>
        <p:spPr/>
        <p:txBody>
          <a:bodyPr/>
          <a:lstStyle/>
          <a:p>
            <a:endParaRPr lang="en-CA"/>
          </a:p>
        </p:txBody>
      </p:sp>
      <p:sp>
        <p:nvSpPr>
          <p:cNvPr id="7" name="Text Placeholder 6">
            <a:extLst>
              <a:ext uri="{FF2B5EF4-FFF2-40B4-BE49-F238E27FC236}">
                <a16:creationId xmlns:a16="http://schemas.microsoft.com/office/drawing/2014/main" id="{282041DB-F4DD-4F7A-B40F-2ECA77F696C8}"/>
              </a:ext>
            </a:extLst>
          </p:cNvPr>
          <p:cNvSpPr>
            <a:spLocks noGrp="1"/>
          </p:cNvSpPr>
          <p:nvPr>
            <p:ph type="body" sz="quarter" idx="10"/>
          </p:nvPr>
        </p:nvSpPr>
        <p:spPr/>
        <p:txBody>
          <a:bodyPr/>
          <a:lstStyle/>
          <a:p>
            <a:endParaRPr lang="en-CA"/>
          </a:p>
        </p:txBody>
      </p:sp>
      <p:pic>
        <p:nvPicPr>
          <p:cNvPr id="9" name="Picture 8">
            <a:extLst>
              <a:ext uri="{FF2B5EF4-FFF2-40B4-BE49-F238E27FC236}">
                <a16:creationId xmlns:a16="http://schemas.microsoft.com/office/drawing/2014/main" id="{A3A19698-4102-4AB9-B6B2-4BCA202EF88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963922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22990497-4903-458F-89E4-65FED77A90D1}"/>
              </a:ext>
            </a:extLst>
          </p:cNvPr>
          <p:cNvSpPr>
            <a:spLocks noGrp="1"/>
          </p:cNvSpPr>
          <p:nvPr>
            <p:ph type="title"/>
          </p:nvPr>
        </p:nvSpPr>
        <p:spPr/>
        <p:txBody>
          <a:bodyPr/>
          <a:lstStyle/>
          <a:p>
            <a:endParaRPr lang="en-CA"/>
          </a:p>
        </p:txBody>
      </p:sp>
      <p:sp>
        <p:nvSpPr>
          <p:cNvPr id="18" name="Text Placeholder 17">
            <a:extLst>
              <a:ext uri="{FF2B5EF4-FFF2-40B4-BE49-F238E27FC236}">
                <a16:creationId xmlns:a16="http://schemas.microsoft.com/office/drawing/2014/main" id="{063CA455-5F8D-4231-8C8F-EE0B301081AD}"/>
              </a:ext>
            </a:extLst>
          </p:cNvPr>
          <p:cNvSpPr>
            <a:spLocks noGrp="1"/>
          </p:cNvSpPr>
          <p:nvPr>
            <p:ph type="body" sz="quarter" idx="10"/>
          </p:nvPr>
        </p:nvSpPr>
        <p:spPr/>
        <p:txBody>
          <a:bodyPr/>
          <a:lstStyle/>
          <a:p>
            <a:endParaRPr lang="en-CA"/>
          </a:p>
        </p:txBody>
      </p:sp>
      <p:pic>
        <p:nvPicPr>
          <p:cNvPr id="34" name="Picture 33">
            <a:extLst>
              <a:ext uri="{FF2B5EF4-FFF2-40B4-BE49-F238E27FC236}">
                <a16:creationId xmlns:a16="http://schemas.microsoft.com/office/drawing/2014/main" id="{ECEA9AEB-DF1D-4743-A957-7DE11702E99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874795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C562DAC-90A5-48C4-8D11-BDE80744AF27}"/>
              </a:ext>
            </a:extLst>
          </p:cNvPr>
          <p:cNvSpPr>
            <a:spLocks noGrp="1"/>
          </p:cNvSpPr>
          <p:nvPr>
            <p:ph type="title"/>
          </p:nvPr>
        </p:nvSpPr>
        <p:spPr/>
        <p:txBody>
          <a:bodyPr/>
          <a:lstStyle/>
          <a:p>
            <a:endParaRPr lang="en-CA"/>
          </a:p>
        </p:txBody>
      </p:sp>
      <p:sp>
        <p:nvSpPr>
          <p:cNvPr id="10" name="Text Placeholder 9">
            <a:extLst>
              <a:ext uri="{FF2B5EF4-FFF2-40B4-BE49-F238E27FC236}">
                <a16:creationId xmlns:a16="http://schemas.microsoft.com/office/drawing/2014/main" id="{7550BBC2-DB4C-4997-9C7D-21981E35F49D}"/>
              </a:ext>
            </a:extLst>
          </p:cNvPr>
          <p:cNvSpPr>
            <a:spLocks noGrp="1"/>
          </p:cNvSpPr>
          <p:nvPr>
            <p:ph type="body" sz="quarter" idx="10"/>
          </p:nvPr>
        </p:nvSpPr>
        <p:spPr/>
        <p:txBody>
          <a:bodyPr/>
          <a:lstStyle/>
          <a:p>
            <a:endParaRPr lang="en-CA"/>
          </a:p>
        </p:txBody>
      </p:sp>
      <p:pic>
        <p:nvPicPr>
          <p:cNvPr id="12" name="Picture 11">
            <a:extLst>
              <a:ext uri="{FF2B5EF4-FFF2-40B4-BE49-F238E27FC236}">
                <a16:creationId xmlns:a16="http://schemas.microsoft.com/office/drawing/2014/main" id="{D9366756-37A2-4C3F-9A90-9D0C2BC055C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973446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D83B1C3-329B-47E9-BE1F-686EB781D304}"/>
              </a:ext>
            </a:extLst>
          </p:cNvPr>
          <p:cNvSpPr>
            <a:spLocks noGrp="1"/>
          </p:cNvSpPr>
          <p:nvPr>
            <p:ph type="title"/>
          </p:nvPr>
        </p:nvSpPr>
        <p:spPr/>
        <p:txBody>
          <a:bodyPr/>
          <a:lstStyle/>
          <a:p>
            <a:endParaRPr lang="en-CA"/>
          </a:p>
        </p:txBody>
      </p:sp>
      <p:sp>
        <p:nvSpPr>
          <p:cNvPr id="20" name="Text Placeholder 19">
            <a:extLst>
              <a:ext uri="{FF2B5EF4-FFF2-40B4-BE49-F238E27FC236}">
                <a16:creationId xmlns:a16="http://schemas.microsoft.com/office/drawing/2014/main" id="{B51B61EB-376E-42CF-AFCB-78CF6DD2C288}"/>
              </a:ext>
            </a:extLst>
          </p:cNvPr>
          <p:cNvSpPr>
            <a:spLocks noGrp="1"/>
          </p:cNvSpPr>
          <p:nvPr>
            <p:ph type="body" sz="quarter" idx="10"/>
          </p:nvPr>
        </p:nvSpPr>
        <p:spPr/>
        <p:txBody>
          <a:bodyPr/>
          <a:lstStyle/>
          <a:p>
            <a:endParaRPr lang="en-CA"/>
          </a:p>
        </p:txBody>
      </p:sp>
      <p:pic>
        <p:nvPicPr>
          <p:cNvPr id="51" name="Picture 50">
            <a:extLst>
              <a:ext uri="{FF2B5EF4-FFF2-40B4-BE49-F238E27FC236}">
                <a16:creationId xmlns:a16="http://schemas.microsoft.com/office/drawing/2014/main" id="{5F547979-0B89-40F1-8F75-46100F3FDD8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150050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C21CF00-CEED-40B3-90A9-8C5DC14E54E3}"/>
              </a:ext>
            </a:extLst>
          </p:cNvPr>
          <p:cNvSpPr>
            <a:spLocks noGrp="1"/>
          </p:cNvSpPr>
          <p:nvPr>
            <p:ph type="title"/>
          </p:nvPr>
        </p:nvSpPr>
        <p:spPr/>
        <p:txBody>
          <a:bodyPr/>
          <a:lstStyle/>
          <a:p>
            <a:endParaRPr lang="en-CA"/>
          </a:p>
        </p:txBody>
      </p:sp>
      <p:sp>
        <p:nvSpPr>
          <p:cNvPr id="7" name="Text Placeholder 6">
            <a:extLst>
              <a:ext uri="{FF2B5EF4-FFF2-40B4-BE49-F238E27FC236}">
                <a16:creationId xmlns:a16="http://schemas.microsoft.com/office/drawing/2014/main" id="{78574F62-7370-4FF6-9CB7-0B2143756FB5}"/>
              </a:ext>
            </a:extLst>
          </p:cNvPr>
          <p:cNvSpPr>
            <a:spLocks noGrp="1"/>
          </p:cNvSpPr>
          <p:nvPr>
            <p:ph type="body" sz="quarter" idx="10"/>
          </p:nvPr>
        </p:nvSpPr>
        <p:spPr/>
        <p:txBody>
          <a:bodyPr/>
          <a:lstStyle/>
          <a:p>
            <a:endParaRPr lang="en-CA"/>
          </a:p>
        </p:txBody>
      </p:sp>
      <p:pic>
        <p:nvPicPr>
          <p:cNvPr id="9" name="Picture 8">
            <a:extLst>
              <a:ext uri="{FF2B5EF4-FFF2-40B4-BE49-F238E27FC236}">
                <a16:creationId xmlns:a16="http://schemas.microsoft.com/office/drawing/2014/main" id="{0F7A2778-0059-4A6A-8410-18F11D974241}"/>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582089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9C6DE1B-D745-40D7-A9A2-072143961072}"/>
              </a:ext>
            </a:extLst>
          </p:cNvPr>
          <p:cNvSpPr>
            <a:spLocks noGrp="1"/>
          </p:cNvSpPr>
          <p:nvPr>
            <p:ph type="title"/>
          </p:nvPr>
        </p:nvSpPr>
        <p:spPr/>
        <p:txBody>
          <a:bodyPr/>
          <a:lstStyle/>
          <a:p>
            <a:endParaRPr lang="en-CA"/>
          </a:p>
        </p:txBody>
      </p:sp>
      <p:sp>
        <p:nvSpPr>
          <p:cNvPr id="6" name="Text Placeholder 5">
            <a:extLst>
              <a:ext uri="{FF2B5EF4-FFF2-40B4-BE49-F238E27FC236}">
                <a16:creationId xmlns:a16="http://schemas.microsoft.com/office/drawing/2014/main" id="{E57CC924-36A6-468B-A82C-71783C7E5B6C}"/>
              </a:ext>
            </a:extLst>
          </p:cNvPr>
          <p:cNvSpPr>
            <a:spLocks noGrp="1"/>
          </p:cNvSpPr>
          <p:nvPr>
            <p:ph type="body" sz="quarter" idx="10"/>
          </p:nvPr>
        </p:nvSpPr>
        <p:spPr/>
        <p:txBody>
          <a:bodyPr/>
          <a:lstStyle/>
          <a:p>
            <a:endParaRPr lang="en-CA"/>
          </a:p>
        </p:txBody>
      </p:sp>
      <p:pic>
        <p:nvPicPr>
          <p:cNvPr id="8" name="Picture 7">
            <a:extLst>
              <a:ext uri="{FF2B5EF4-FFF2-40B4-BE49-F238E27FC236}">
                <a16:creationId xmlns:a16="http://schemas.microsoft.com/office/drawing/2014/main" id="{CE4B2909-A5ED-4190-9522-3ACEE04E52D4}"/>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231255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E32B3C9-C015-4EF6-BF31-C019C95E0B24}"/>
              </a:ext>
            </a:extLst>
          </p:cNvPr>
          <p:cNvSpPr>
            <a:spLocks noGrp="1"/>
          </p:cNvSpPr>
          <p:nvPr>
            <p:ph type="title"/>
          </p:nvPr>
        </p:nvSpPr>
        <p:spPr/>
        <p:txBody>
          <a:bodyPr/>
          <a:lstStyle/>
          <a:p>
            <a:endParaRPr lang="en-CA"/>
          </a:p>
        </p:txBody>
      </p:sp>
      <p:sp>
        <p:nvSpPr>
          <p:cNvPr id="8" name="Text Placeholder 7">
            <a:extLst>
              <a:ext uri="{FF2B5EF4-FFF2-40B4-BE49-F238E27FC236}">
                <a16:creationId xmlns:a16="http://schemas.microsoft.com/office/drawing/2014/main" id="{D443FB8C-6F2A-4079-909A-B6EEA6C3C2DD}"/>
              </a:ext>
            </a:extLst>
          </p:cNvPr>
          <p:cNvSpPr>
            <a:spLocks noGrp="1"/>
          </p:cNvSpPr>
          <p:nvPr>
            <p:ph type="body" sz="quarter" idx="10"/>
          </p:nvPr>
        </p:nvSpPr>
        <p:spPr/>
        <p:txBody>
          <a:bodyPr/>
          <a:lstStyle/>
          <a:p>
            <a:endParaRPr lang="en-CA"/>
          </a:p>
        </p:txBody>
      </p:sp>
      <p:pic>
        <p:nvPicPr>
          <p:cNvPr id="10" name="Picture 9">
            <a:extLst>
              <a:ext uri="{FF2B5EF4-FFF2-40B4-BE49-F238E27FC236}">
                <a16:creationId xmlns:a16="http://schemas.microsoft.com/office/drawing/2014/main" id="{C6F566EA-AB26-4445-974D-5F2BDF9249E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427596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89F55FA-3976-4EFC-9733-9386EBD63179}"/>
              </a:ext>
            </a:extLst>
          </p:cNvPr>
          <p:cNvSpPr>
            <a:spLocks noGrp="1"/>
          </p:cNvSpPr>
          <p:nvPr>
            <p:ph type="title"/>
          </p:nvPr>
        </p:nvSpPr>
        <p:spPr/>
        <p:txBody>
          <a:bodyPr/>
          <a:lstStyle/>
          <a:p>
            <a:endParaRPr lang="en-CA"/>
          </a:p>
        </p:txBody>
      </p:sp>
      <p:sp>
        <p:nvSpPr>
          <p:cNvPr id="6" name="Text Placeholder 5">
            <a:extLst>
              <a:ext uri="{FF2B5EF4-FFF2-40B4-BE49-F238E27FC236}">
                <a16:creationId xmlns:a16="http://schemas.microsoft.com/office/drawing/2014/main" id="{149D117D-EBF6-4107-9EEC-DB2046257357}"/>
              </a:ext>
            </a:extLst>
          </p:cNvPr>
          <p:cNvSpPr>
            <a:spLocks noGrp="1"/>
          </p:cNvSpPr>
          <p:nvPr>
            <p:ph type="body" sz="quarter" idx="10"/>
          </p:nvPr>
        </p:nvSpPr>
        <p:spPr/>
        <p:txBody>
          <a:bodyPr/>
          <a:lstStyle/>
          <a:p>
            <a:endParaRPr lang="en-CA"/>
          </a:p>
        </p:txBody>
      </p:sp>
      <p:pic>
        <p:nvPicPr>
          <p:cNvPr id="8" name="Picture 7">
            <a:extLst>
              <a:ext uri="{FF2B5EF4-FFF2-40B4-BE49-F238E27FC236}">
                <a16:creationId xmlns:a16="http://schemas.microsoft.com/office/drawing/2014/main" id="{91E7FDA8-885A-4DC2-ACF4-C1443B5F44F1}"/>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667958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4578F09-9F28-44F6-98D5-426B1BB61F4A}"/>
              </a:ext>
            </a:extLst>
          </p:cNvPr>
          <p:cNvSpPr>
            <a:spLocks noGrp="1"/>
          </p:cNvSpPr>
          <p:nvPr>
            <p:ph type="title"/>
          </p:nvPr>
        </p:nvSpPr>
        <p:spPr/>
        <p:txBody>
          <a:bodyPr/>
          <a:lstStyle/>
          <a:p>
            <a:endParaRPr lang="en-CA"/>
          </a:p>
        </p:txBody>
      </p:sp>
      <p:sp>
        <p:nvSpPr>
          <p:cNvPr id="7" name="Text Placeholder 6">
            <a:extLst>
              <a:ext uri="{FF2B5EF4-FFF2-40B4-BE49-F238E27FC236}">
                <a16:creationId xmlns:a16="http://schemas.microsoft.com/office/drawing/2014/main" id="{6B346911-6D47-4E72-B9BB-D8720D3EDD4E}"/>
              </a:ext>
            </a:extLst>
          </p:cNvPr>
          <p:cNvSpPr>
            <a:spLocks noGrp="1"/>
          </p:cNvSpPr>
          <p:nvPr>
            <p:ph type="body" sz="quarter" idx="10"/>
          </p:nvPr>
        </p:nvSpPr>
        <p:spPr/>
        <p:txBody>
          <a:bodyPr/>
          <a:lstStyle/>
          <a:p>
            <a:endParaRPr lang="en-CA"/>
          </a:p>
        </p:txBody>
      </p:sp>
      <p:pic>
        <p:nvPicPr>
          <p:cNvPr id="14" name="Picture 13">
            <a:extLst>
              <a:ext uri="{FF2B5EF4-FFF2-40B4-BE49-F238E27FC236}">
                <a16:creationId xmlns:a16="http://schemas.microsoft.com/office/drawing/2014/main" id="{FBC87447-2D9A-4B06-82F6-B455DD410F3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118143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DAC37B76-3CE4-44A1-913D-6B751A2F7926}"/>
              </a:ext>
            </a:extLst>
          </p:cNvPr>
          <p:cNvSpPr>
            <a:spLocks noGrp="1"/>
          </p:cNvSpPr>
          <p:nvPr>
            <p:ph type="title"/>
          </p:nvPr>
        </p:nvSpPr>
        <p:spPr/>
        <p:txBody>
          <a:bodyPr/>
          <a:lstStyle/>
          <a:p>
            <a:endParaRPr lang="en-CA"/>
          </a:p>
        </p:txBody>
      </p:sp>
      <p:sp>
        <p:nvSpPr>
          <p:cNvPr id="20" name="Text Placeholder 19">
            <a:extLst>
              <a:ext uri="{FF2B5EF4-FFF2-40B4-BE49-F238E27FC236}">
                <a16:creationId xmlns:a16="http://schemas.microsoft.com/office/drawing/2014/main" id="{B240B19E-DA02-4977-8895-6B26A3E584E4}"/>
              </a:ext>
            </a:extLst>
          </p:cNvPr>
          <p:cNvSpPr>
            <a:spLocks noGrp="1"/>
          </p:cNvSpPr>
          <p:nvPr>
            <p:ph type="body" sz="quarter" idx="10"/>
          </p:nvPr>
        </p:nvSpPr>
        <p:spPr/>
        <p:txBody>
          <a:bodyPr/>
          <a:lstStyle/>
          <a:p>
            <a:endParaRPr lang="en-CA"/>
          </a:p>
        </p:txBody>
      </p:sp>
      <p:pic>
        <p:nvPicPr>
          <p:cNvPr id="22" name="Picture 21">
            <a:extLst>
              <a:ext uri="{FF2B5EF4-FFF2-40B4-BE49-F238E27FC236}">
                <a16:creationId xmlns:a16="http://schemas.microsoft.com/office/drawing/2014/main" id="{1BF6C35F-A9FE-4FA6-B2BE-4F4D9888609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715981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DAA9AF7-11BD-43B0-BE43-D5C6AB32ABC7}"/>
              </a:ext>
            </a:extLst>
          </p:cNvPr>
          <p:cNvSpPr>
            <a:spLocks noGrp="1"/>
          </p:cNvSpPr>
          <p:nvPr>
            <p:ph type="title"/>
          </p:nvPr>
        </p:nvSpPr>
        <p:spPr/>
        <p:txBody>
          <a:bodyPr/>
          <a:lstStyle/>
          <a:p>
            <a:endParaRPr lang="en-CA"/>
          </a:p>
        </p:txBody>
      </p:sp>
      <p:sp>
        <p:nvSpPr>
          <p:cNvPr id="11" name="Content Placeholder 10">
            <a:extLst>
              <a:ext uri="{FF2B5EF4-FFF2-40B4-BE49-F238E27FC236}">
                <a16:creationId xmlns:a16="http://schemas.microsoft.com/office/drawing/2014/main" id="{0B802E04-C3ED-44EF-A73F-18426E3DBBE0}"/>
              </a:ext>
            </a:extLst>
          </p:cNvPr>
          <p:cNvSpPr>
            <a:spLocks noGrp="1"/>
          </p:cNvSpPr>
          <p:nvPr>
            <p:ph idx="1"/>
          </p:nvPr>
        </p:nvSpPr>
        <p:spPr/>
        <p:txBody>
          <a:bodyPr/>
          <a:lstStyle/>
          <a:p>
            <a:endParaRPr lang="en-CA"/>
          </a:p>
        </p:txBody>
      </p:sp>
      <p:pic>
        <p:nvPicPr>
          <p:cNvPr id="13" name="Picture 12">
            <a:extLst>
              <a:ext uri="{FF2B5EF4-FFF2-40B4-BE49-F238E27FC236}">
                <a16:creationId xmlns:a16="http://schemas.microsoft.com/office/drawing/2014/main" id="{A8767A10-0107-4B3A-8B06-D90AD787C409}"/>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171030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D139CD5-68EA-4B39-9D9E-42DDF6E7A460}"/>
              </a:ext>
            </a:extLst>
          </p:cNvPr>
          <p:cNvSpPr>
            <a:spLocks noGrp="1"/>
          </p:cNvSpPr>
          <p:nvPr>
            <p:ph type="title"/>
          </p:nvPr>
        </p:nvSpPr>
        <p:spPr/>
        <p:txBody>
          <a:bodyPr/>
          <a:lstStyle/>
          <a:p>
            <a:endParaRPr lang="en-CA"/>
          </a:p>
        </p:txBody>
      </p:sp>
      <p:sp>
        <p:nvSpPr>
          <p:cNvPr id="10" name="Content Placeholder 9">
            <a:extLst>
              <a:ext uri="{FF2B5EF4-FFF2-40B4-BE49-F238E27FC236}">
                <a16:creationId xmlns:a16="http://schemas.microsoft.com/office/drawing/2014/main" id="{FE2CE6D1-8B17-4DD6-AD05-D3B1AEDF6496}"/>
              </a:ext>
            </a:extLst>
          </p:cNvPr>
          <p:cNvSpPr>
            <a:spLocks noGrp="1"/>
          </p:cNvSpPr>
          <p:nvPr>
            <p:ph idx="1"/>
          </p:nvPr>
        </p:nvSpPr>
        <p:spPr/>
        <p:txBody>
          <a:bodyPr/>
          <a:lstStyle/>
          <a:p>
            <a:endParaRPr lang="en-CA"/>
          </a:p>
        </p:txBody>
      </p:sp>
      <p:pic>
        <p:nvPicPr>
          <p:cNvPr id="12" name="Picture 11">
            <a:extLst>
              <a:ext uri="{FF2B5EF4-FFF2-40B4-BE49-F238E27FC236}">
                <a16:creationId xmlns:a16="http://schemas.microsoft.com/office/drawing/2014/main" id="{727DB6AB-A122-40B3-98B0-93A83D86ED3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32353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6947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8C1DF46-2DCD-4597-9469-5BC0B9FA1AC0}"/>
              </a:ext>
            </a:extLst>
          </p:cNvPr>
          <p:cNvSpPr>
            <a:spLocks noGrp="1"/>
          </p:cNvSpPr>
          <p:nvPr>
            <p:ph type="title"/>
          </p:nvPr>
        </p:nvSpPr>
        <p:spPr/>
        <p:txBody>
          <a:bodyPr/>
          <a:lstStyle/>
          <a:p>
            <a:endParaRPr lang="en-CA"/>
          </a:p>
        </p:txBody>
      </p:sp>
      <p:sp>
        <p:nvSpPr>
          <p:cNvPr id="11" name="Text Placeholder 10">
            <a:extLst>
              <a:ext uri="{FF2B5EF4-FFF2-40B4-BE49-F238E27FC236}">
                <a16:creationId xmlns:a16="http://schemas.microsoft.com/office/drawing/2014/main" id="{535D345E-4D02-409A-B399-8510D84D3DBA}"/>
              </a:ext>
            </a:extLst>
          </p:cNvPr>
          <p:cNvSpPr>
            <a:spLocks noGrp="1"/>
          </p:cNvSpPr>
          <p:nvPr>
            <p:ph type="body" sz="quarter" idx="10"/>
          </p:nvPr>
        </p:nvSpPr>
        <p:spPr/>
        <p:txBody>
          <a:bodyPr/>
          <a:lstStyle/>
          <a:p>
            <a:endParaRPr lang="en-CA"/>
          </a:p>
        </p:txBody>
      </p:sp>
      <p:pic>
        <p:nvPicPr>
          <p:cNvPr id="13" name="Picture 12">
            <a:extLst>
              <a:ext uri="{FF2B5EF4-FFF2-40B4-BE49-F238E27FC236}">
                <a16:creationId xmlns:a16="http://schemas.microsoft.com/office/drawing/2014/main" id="{AFB2AEF1-AA2A-4523-BB96-E7BE37CD19C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482322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A8925D4-2F2C-4B07-896E-F5853EAC86EC}"/>
              </a:ext>
            </a:extLst>
          </p:cNvPr>
          <p:cNvSpPr>
            <a:spLocks noGrp="1"/>
          </p:cNvSpPr>
          <p:nvPr>
            <p:ph type="title"/>
          </p:nvPr>
        </p:nvSpPr>
        <p:spPr/>
        <p:txBody>
          <a:bodyPr/>
          <a:lstStyle/>
          <a:p>
            <a:endParaRPr lang="en-CA"/>
          </a:p>
        </p:txBody>
      </p:sp>
      <p:sp>
        <p:nvSpPr>
          <p:cNvPr id="8" name="Text Placeholder 7">
            <a:extLst>
              <a:ext uri="{FF2B5EF4-FFF2-40B4-BE49-F238E27FC236}">
                <a16:creationId xmlns:a16="http://schemas.microsoft.com/office/drawing/2014/main" id="{B8279EBD-D30A-41F5-A693-1DC2F2EC4F68}"/>
              </a:ext>
            </a:extLst>
          </p:cNvPr>
          <p:cNvSpPr>
            <a:spLocks noGrp="1"/>
          </p:cNvSpPr>
          <p:nvPr>
            <p:ph type="body" sz="quarter" idx="10"/>
          </p:nvPr>
        </p:nvSpPr>
        <p:spPr/>
        <p:txBody>
          <a:bodyPr/>
          <a:lstStyle/>
          <a:p>
            <a:endParaRPr lang="en-CA"/>
          </a:p>
        </p:txBody>
      </p:sp>
      <p:pic>
        <p:nvPicPr>
          <p:cNvPr id="10" name="Picture 9">
            <a:extLst>
              <a:ext uri="{FF2B5EF4-FFF2-40B4-BE49-F238E27FC236}">
                <a16:creationId xmlns:a16="http://schemas.microsoft.com/office/drawing/2014/main" id="{E01A5AE0-49D6-4FB9-83D0-37E9E73B8023}"/>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075315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C472110-4B74-4AA1-8980-2C8AC5A745DD}"/>
              </a:ext>
            </a:extLst>
          </p:cNvPr>
          <p:cNvSpPr>
            <a:spLocks noGrp="1"/>
          </p:cNvSpPr>
          <p:nvPr>
            <p:ph type="title"/>
          </p:nvPr>
        </p:nvSpPr>
        <p:spPr/>
        <p:txBody>
          <a:bodyPr/>
          <a:lstStyle/>
          <a:p>
            <a:endParaRPr lang="en-CA"/>
          </a:p>
        </p:txBody>
      </p:sp>
      <p:sp>
        <p:nvSpPr>
          <p:cNvPr id="10" name="Text Placeholder 9">
            <a:extLst>
              <a:ext uri="{FF2B5EF4-FFF2-40B4-BE49-F238E27FC236}">
                <a16:creationId xmlns:a16="http://schemas.microsoft.com/office/drawing/2014/main" id="{81E599D5-A62E-44F6-8ABE-322766A5E0EB}"/>
              </a:ext>
            </a:extLst>
          </p:cNvPr>
          <p:cNvSpPr>
            <a:spLocks noGrp="1"/>
          </p:cNvSpPr>
          <p:nvPr>
            <p:ph type="body" sz="quarter" idx="10"/>
          </p:nvPr>
        </p:nvSpPr>
        <p:spPr/>
        <p:txBody>
          <a:bodyPr/>
          <a:lstStyle/>
          <a:p>
            <a:endParaRPr lang="en-CA"/>
          </a:p>
        </p:txBody>
      </p:sp>
      <p:pic>
        <p:nvPicPr>
          <p:cNvPr id="12" name="Picture 11">
            <a:extLst>
              <a:ext uri="{FF2B5EF4-FFF2-40B4-BE49-F238E27FC236}">
                <a16:creationId xmlns:a16="http://schemas.microsoft.com/office/drawing/2014/main" id="{9DA51B7C-5798-4797-BF9E-021CB42C82A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976406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17E4371-D4F7-4353-B180-80B31442F0E7}"/>
              </a:ext>
            </a:extLst>
          </p:cNvPr>
          <p:cNvSpPr>
            <a:spLocks noGrp="1"/>
          </p:cNvSpPr>
          <p:nvPr>
            <p:ph type="title"/>
          </p:nvPr>
        </p:nvSpPr>
        <p:spPr/>
        <p:txBody>
          <a:bodyPr/>
          <a:lstStyle/>
          <a:p>
            <a:endParaRPr lang="en-CA"/>
          </a:p>
        </p:txBody>
      </p:sp>
      <p:sp>
        <p:nvSpPr>
          <p:cNvPr id="10" name="Text Placeholder 9">
            <a:extLst>
              <a:ext uri="{FF2B5EF4-FFF2-40B4-BE49-F238E27FC236}">
                <a16:creationId xmlns:a16="http://schemas.microsoft.com/office/drawing/2014/main" id="{F3816A00-3530-4808-9B8C-7D509DD23503}"/>
              </a:ext>
            </a:extLst>
          </p:cNvPr>
          <p:cNvSpPr>
            <a:spLocks noGrp="1"/>
          </p:cNvSpPr>
          <p:nvPr>
            <p:ph type="body" sz="quarter" idx="10"/>
          </p:nvPr>
        </p:nvSpPr>
        <p:spPr/>
        <p:txBody>
          <a:bodyPr/>
          <a:lstStyle/>
          <a:p>
            <a:endParaRPr lang="en-CA"/>
          </a:p>
        </p:txBody>
      </p:sp>
      <p:pic>
        <p:nvPicPr>
          <p:cNvPr id="12" name="Picture 11">
            <a:extLst>
              <a:ext uri="{FF2B5EF4-FFF2-40B4-BE49-F238E27FC236}">
                <a16:creationId xmlns:a16="http://schemas.microsoft.com/office/drawing/2014/main" id="{EA738EF1-3E14-463E-ACB9-141E5E8DC8C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52016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5537E80-795E-441D-8F9D-12DFEED672BA}"/>
              </a:ext>
            </a:extLst>
          </p:cNvPr>
          <p:cNvSpPr>
            <a:spLocks noGrp="1"/>
          </p:cNvSpPr>
          <p:nvPr>
            <p:ph type="title"/>
          </p:nvPr>
        </p:nvSpPr>
        <p:spPr/>
        <p:txBody>
          <a:bodyPr/>
          <a:lstStyle/>
          <a:p>
            <a:endParaRPr lang="en-CA"/>
          </a:p>
        </p:txBody>
      </p:sp>
      <p:sp>
        <p:nvSpPr>
          <p:cNvPr id="8" name="Text Placeholder 7">
            <a:extLst>
              <a:ext uri="{FF2B5EF4-FFF2-40B4-BE49-F238E27FC236}">
                <a16:creationId xmlns:a16="http://schemas.microsoft.com/office/drawing/2014/main" id="{03C558C9-EA5C-426A-83AB-741374AA049E}"/>
              </a:ext>
            </a:extLst>
          </p:cNvPr>
          <p:cNvSpPr>
            <a:spLocks noGrp="1"/>
          </p:cNvSpPr>
          <p:nvPr>
            <p:ph type="body" sz="quarter" idx="10"/>
          </p:nvPr>
        </p:nvSpPr>
        <p:spPr/>
        <p:txBody>
          <a:bodyPr/>
          <a:lstStyle/>
          <a:p>
            <a:endParaRPr lang="en-CA"/>
          </a:p>
        </p:txBody>
      </p:sp>
      <p:pic>
        <p:nvPicPr>
          <p:cNvPr id="10" name="Picture 9">
            <a:extLst>
              <a:ext uri="{FF2B5EF4-FFF2-40B4-BE49-F238E27FC236}">
                <a16:creationId xmlns:a16="http://schemas.microsoft.com/office/drawing/2014/main" id="{76FD930E-4F42-428E-AE3A-B0A37C8646B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6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2_Office Theme">
  <a:themeElements>
    <a:clrScheme name="IHSG">
      <a:dk1>
        <a:sysClr val="windowText" lastClr="000000"/>
      </a:dk1>
      <a:lt1>
        <a:sysClr val="window" lastClr="FFFFFF"/>
      </a:lt1>
      <a:dk2>
        <a:srgbClr val="4D4D4F"/>
      </a:dk2>
      <a:lt2>
        <a:srgbClr val="EEECE1"/>
      </a:lt2>
      <a:accent1>
        <a:srgbClr val="D22027"/>
      </a:accent1>
      <a:accent2>
        <a:srgbClr val="ADADAF"/>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D0EBE0C8D17804C930E778C22370D3C" ma:contentTypeVersion="12" ma:contentTypeDescription="Create a new document." ma:contentTypeScope="" ma:versionID="993d40ddea66c0132214d7fb79f82249">
  <xsd:schema xmlns:xsd="http://www.w3.org/2001/XMLSchema" xmlns:xs="http://www.w3.org/2001/XMLSchema" xmlns:p="http://schemas.microsoft.com/office/2006/metadata/properties" xmlns:ns2="40bcddbf-5152-4ba4-91ea-bc5d864a028e" xmlns:ns3="1ff868c5-2c61-4494-a6ef-a5fad2181b1a" targetNamespace="http://schemas.microsoft.com/office/2006/metadata/properties" ma:root="true" ma:fieldsID="272415831122126134fb3db054e9450b" ns2:_="" ns3:_="">
    <xsd:import namespace="40bcddbf-5152-4ba4-91ea-bc5d864a028e"/>
    <xsd:import namespace="1ff868c5-2c61-4494-a6ef-a5fad2181b1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bcddbf-5152-4ba4-91ea-bc5d864a02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ff868c5-2c61-4494-a6ef-a5fad2181b1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B1D1DE5-2629-436D-9BCB-657CFA8143E0}">
  <ds:schemaRefs>
    <ds:schemaRef ds:uri="http://schemas.microsoft.com/sharepoint/v3/contenttype/forms"/>
  </ds:schemaRefs>
</ds:datastoreItem>
</file>

<file path=customXml/itemProps2.xml><?xml version="1.0" encoding="utf-8"?>
<ds:datastoreItem xmlns:ds="http://schemas.openxmlformats.org/officeDocument/2006/customXml" ds:itemID="{1D771583-1599-4362-8067-406AB8E3D4A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0bcddbf-5152-4ba4-91ea-bc5d864a028e"/>
    <ds:schemaRef ds:uri="1ff868c5-2c61-4494-a6ef-a5fad2181b1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B1AB719-2B72-4CFB-971C-53FE5D38C90C}">
  <ds:schemaRefs>
    <ds:schemaRef ds:uri="40bcddbf-5152-4ba4-91ea-bc5d864a028e"/>
    <ds:schemaRef ds:uri="http://purl.org/dc/terms/"/>
    <ds:schemaRef ds:uri="http://schemas.openxmlformats.org/package/2006/metadata/core-properties"/>
    <ds:schemaRef ds:uri="1ff868c5-2c61-4494-a6ef-a5fad2181b1a"/>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68303</TotalTime>
  <Words>3340</Words>
  <Application>Microsoft Office PowerPoint</Application>
  <PresentationFormat>Widescreen</PresentationFormat>
  <Paragraphs>121</Paragraphs>
  <Slides>49</Slides>
  <Notes>49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49</vt:i4>
      </vt:variant>
    </vt:vector>
  </HeadingPairs>
  <TitlesOfParts>
    <vt:vector size="54" baseType="lpstr">
      <vt:lpstr>Arial</vt:lpstr>
      <vt:lpstr>Calibri</vt:lpstr>
      <vt:lpstr>Verdana</vt:lpstr>
      <vt:lpstr>Wingdings</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IHSG_CVD module</dc:title>
  <dc:creator>Bushra Ilyas</dc:creator>
  <cp:lastModifiedBy>Emma Yu</cp:lastModifiedBy>
  <cp:revision>663</cp:revision>
  <dcterms:created xsi:type="dcterms:W3CDTF">2017-10-01T15:32:27Z</dcterms:created>
  <dcterms:modified xsi:type="dcterms:W3CDTF">2021-02-26T22:48:01Z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0x0101005D0EBE0C8D17804C930E778C22370D3C</vt:lpwstr>
  </property>
</Properties>
</file>