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269" r:id="rId44"/>
    <p:sldId id="297" r:id="rId45"/>
    <p:sldId id="298" r:id="rId46"/>
    <p:sldId id="349" r:id="rId47"/>
    <p:sldId id="350" r:id="rId48"/>
    <p:sldId id="351" r:id="rId49"/>
    <p:sldId id="299" r:id="rId50"/>
    <p:sldId id="300" r:id="rId51"/>
    <p:sldId id="301" r:id="rId52"/>
    <p:sldId id="352" r:id="rId53"/>
    <p:sldId id="302" r:id="rId54"/>
    <p:sldId id="353" r:id="rId55"/>
    <p:sldId id="354" r:id="rId56"/>
    <p:sldId id="303" r:id="rId57"/>
    <p:sldId id="355" r:id="rId58"/>
    <p:sldId id="304" r:id="rId59"/>
    <p:sldId id="356" r:id="rId60"/>
    <p:sldId id="357" r:id="rId61"/>
    <p:sldId id="358" r:id="rId62"/>
    <p:sldId id="359" r:id="rId63"/>
    <p:sldId id="307" r:id="rId64"/>
    <p:sldId id="360" r:id="rId65"/>
    <p:sldId id="308" r:id="rId66"/>
    <p:sldId id="361" r:id="rId67"/>
    <p:sldId id="362" r:id="rId68"/>
    <p:sldId id="363" r:id="rId69"/>
    <p:sldId id="364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271" r:id="rId78"/>
    <p:sldId id="279" r:id="rId79"/>
    <p:sldId id="280" r:id="rId80"/>
    <p:sldId id="281" r:id="rId81"/>
    <p:sldId id="282" r:id="rId82"/>
    <p:sldId id="283" r:id="rId83"/>
    <p:sldId id="347" r:id="rId84"/>
    <p:sldId id="284" r:id="rId85"/>
    <p:sldId id="348" r:id="rId86"/>
    <p:sldId id="285" r:id="rId87"/>
    <p:sldId id="286" r:id="rId88"/>
    <p:sldId id="287" r:id="rId89"/>
    <p:sldId id="288" r:id="rId90"/>
    <p:sldId id="289" r:id="rId91"/>
    <p:sldId id="290" r:id="rId92"/>
    <p:sldId id="291" r:id="rId93"/>
    <p:sldId id="292" r:id="rId94"/>
    <p:sldId id="293" r:id="rId95"/>
    <p:sldId id="294" r:id="rId96"/>
    <p:sldId id="295" r:id="rId97"/>
    <p:sldId id="296" r:id="rId98"/>
    <p:sldId id="273" r:id="rId99"/>
    <p:sldId id="274" r:id="rId100"/>
    <p:sldId id="275" r:id="rId101"/>
    <p:sldId id="276" r:id="rId102"/>
    <p:sldId id="277" r:id="rId103"/>
    <p:sldId id="278" r:id="rId10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050A2C6-9553-4219-82B3-C3944E447E2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269"/>
            <p14:sldId id="297"/>
            <p14:sldId id="298"/>
            <p14:sldId id="349"/>
            <p14:sldId id="350"/>
            <p14:sldId id="351"/>
            <p14:sldId id="299"/>
            <p14:sldId id="300"/>
            <p14:sldId id="301"/>
            <p14:sldId id="352"/>
            <p14:sldId id="302"/>
            <p14:sldId id="353"/>
            <p14:sldId id="354"/>
            <p14:sldId id="303"/>
            <p14:sldId id="355"/>
            <p14:sldId id="304"/>
            <p14:sldId id="356"/>
            <p14:sldId id="357"/>
            <p14:sldId id="358"/>
            <p14:sldId id="359"/>
            <p14:sldId id="307"/>
            <p14:sldId id="360"/>
            <p14:sldId id="308"/>
            <p14:sldId id="361"/>
            <p14:sldId id="362"/>
            <p14:sldId id="363"/>
            <p14:sldId id="364"/>
            <p14:sldId id="310"/>
            <p14:sldId id="311"/>
            <p14:sldId id="312"/>
            <p14:sldId id="313"/>
            <p14:sldId id="314"/>
            <p14:sldId id="315"/>
            <p14:sldId id="316"/>
            <p14:sldId id="271"/>
            <p14:sldId id="279"/>
            <p14:sldId id="280"/>
            <p14:sldId id="281"/>
            <p14:sldId id="282"/>
            <p14:sldId id="283"/>
            <p14:sldId id="347"/>
            <p14:sldId id="284"/>
            <p14:sldId id="348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58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01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microsoft.com/office/2015/10/relationships/revisionInfo" Target="revisionInfo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B6061-6A79-43AE-BAED-4FF94208A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DAAAD-67E0-4C17-8E8F-0CDA4BF2D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5FDDE-87CE-4CBD-83CB-E7871047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9262-7629-4410-8819-D3C1C834B07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DE5FA-DC2C-4AE5-85FF-F46AFA089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8797F-9C15-4CDA-97EE-2D776515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CDC-0421-4495-9AAB-FC21498D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4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7E94-17E3-4CC0-8355-DD38D02A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F699-AD70-40B7-BD4C-03149E6CD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55170-D45D-4E46-8E05-7B1B0788C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9262-7629-4410-8819-D3C1C834B07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8C33D-12D7-4662-A2BE-53EFE92EA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23AEE-7497-4D85-A927-584751E5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CDC-0421-4495-9AAB-FC21498D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5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A64FC-DD2A-4EF7-B54B-DB5AE6AAE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3458C-D442-4D30-B1F1-A17FC45D0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9BCAA-D612-4396-8B3B-797546DC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9262-7629-4410-8819-D3C1C834B07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B2493-FEF8-4738-9A15-28213F86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10400-E8E7-4FF8-8B6F-E00E791C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CDC-0421-4495-9AAB-FC21498D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2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D3182-4723-4C4C-B9C4-1D0F62C1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48AE4-2A31-45CD-902D-C8AA978E2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84EFC-2C01-4560-BAFF-6EEFCEC1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9262-7629-4410-8819-D3C1C834B07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53AAE-E2FC-421A-8579-D4159976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D2F98-030B-436D-903B-39E656AD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CDC-0421-4495-9AAB-FC21498D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9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6C14-0B81-4D4E-A94F-1CC829C2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44662-E65E-475B-8596-8BEFA2248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B8BF7-2E52-493B-931B-B32128B9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9262-7629-4410-8819-D3C1C834B07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F4D12-B4E7-4677-8A94-8E84BFC3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73BF3-3DB0-49FA-BF3F-21BCA08B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CDC-0421-4495-9AAB-FC21498D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01C48-E176-457C-B22B-44C881E41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22501-6A1F-429D-BF37-F2F7CBC7B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52AD9-DB8D-4E7C-859F-6EE8E1C17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44FC8-0EEA-42C3-AA57-C89F34781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9262-7629-4410-8819-D3C1C834B07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4B898-23E4-429D-86E5-4E07CCFA6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D3392-9185-46AB-A9D8-2B298BCF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CDC-0421-4495-9AAB-FC21498D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8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E350-55F3-4AF8-803F-5AAC94AB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6D7F0-FD5E-49A2-84D4-8E24F257E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F7FA8-C1C5-4806-A398-DDA14A706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666A6-BA6E-44E9-AD34-3169E6B12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35ACA-BBF3-4CA0-B828-4099EA6D3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D2CDAE-63B6-48FE-8554-128D53D5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9262-7629-4410-8819-D3C1C834B07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68D5F-62CA-468C-AFAE-5DA1DE11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3CF4FE-D460-49B7-820A-56450E93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CDC-0421-4495-9AAB-FC21498D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0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7C3B9-0DF8-4A77-8FB4-499E9E9D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495541-7D3C-40B9-B96A-2C3C8F04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9262-7629-4410-8819-D3C1C834B07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EDF21-412D-4A74-9569-1B78408C8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0E7F9-6071-468D-9D99-D0CB895A7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CDC-0421-4495-9AAB-FC21498D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5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EF19D-8BE6-4C9E-A435-10B73BAC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9262-7629-4410-8819-D3C1C834B07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A9B0A-89B9-4E42-8456-33436F6C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B3EA2-8202-4D86-987F-60596F05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CDC-0421-4495-9AAB-FC21498D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8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F6C97-3CF1-4F57-9B5B-3216E214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869C2-495E-4C9C-9AEC-A0FAB794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19D70-D1F1-418B-9375-C0EB749DA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52F7B-DA59-4E5D-84DD-EBA3DA61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9262-7629-4410-8819-D3C1C834B07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FD31C-4E10-4646-94AC-F16FBD59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856B6-E208-4BB0-8E48-B21D6FFE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CDC-0421-4495-9AAB-FC21498D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4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495E-FA4A-4685-A1BD-040D89E9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DB588-44EE-4C93-B4F4-E36D8B899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9CB35-B94D-411D-9BAC-00FADCA2B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A5E1C-526F-4D28-AB4C-A820A956B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9262-7629-4410-8819-D3C1C834B07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2B7A1-82EF-4288-ACE4-35CA7B08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B9D5D-184F-4513-A3AA-F1E7FAAC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9CDC-0421-4495-9AAB-FC21498D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4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447D22-EBC6-45DF-9A19-95033736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4A776-45C2-4254-895F-F33EA14A3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B9474-2BF2-434F-9514-D547E9F05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9262-7629-4410-8819-D3C1C834B078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61A5D-3CBE-4E7C-8D7F-061F884B1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BBF99-A120-473F-B1C1-4FA0174AB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89CDC-0421-4495-9AAB-FC21498DA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5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AB221F-D515-41E6-8C58-AAE5A8CD0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4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131537-1525-481C-9526-9930C74AD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2049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43AB02-0F0E-4BCB-BB5B-D60391194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507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5DB5-8520-45EB-8B43-2E08517DC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18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B3941-0BBD-4B94-A7F8-6A8C70137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8126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9243D2-9F38-40B4-8D70-605788493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34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8088E-B8FE-4375-AC58-B0784D973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77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D363D-F040-4EA3-AC23-F37E65F21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5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110F1-64C1-4142-92A3-CAA196E31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7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547B50-55AC-4910-8F5A-1F71C7437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00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F8787-8E41-4716-A1EE-AE78896C1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0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13C1A-DB09-4884-A018-0ACDB8B5B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12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E15C1-D710-491B-ACFD-8954DA655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73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57132-365B-4589-BF74-BF59007B4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03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7B980-36C0-48F7-BB40-6D1FC9FE4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3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362241-506A-47D2-9761-A762A0B9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4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05318-74A0-4DCE-8214-D71871FD2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83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42D90-703B-48DD-B2A0-8C2C1C9FD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17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39B13-8BFC-4BE8-A28A-5EFF43278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8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54FF0-D624-47F6-A609-A046B388B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69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88ADA-1655-471D-B995-5E1919CA0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98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3AF2E-1CC8-4355-A6C9-E2BBCCEFF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03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04A955-9845-4032-89FD-47DD00ABF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64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AA846-A779-4D68-B605-4E4DEC35A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81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31BD4-BFD5-46F0-B682-D6335FED1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35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9C38F-B4DF-4727-9286-1FE141452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47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4579AB-D918-4811-8DE0-CAC9A1C4D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64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66354-20A2-460A-9541-F5F7C639B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02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4391E-FDC1-4FB5-BCF2-6BA4B68C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10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5113F-140A-4468-956A-290BA8C50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35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16AAD-AD68-4428-8EFF-7C955BF91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69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BAC5E6-6AB9-463A-BAB6-018967BCB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08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CB9571-2522-43E2-B104-ADFBD1708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57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F814D-4AA2-45FE-92E3-1ADBD8CC3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67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537EEE-324A-4D20-B96F-49227C497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5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73FC2-A216-490A-8EDE-1C14A23A1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37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EAE21-302A-4D14-9642-15063844B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4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3A4196-6D99-4B31-897C-6B03D357C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45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6EF97-6871-45E0-80BC-82AF35B8F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8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E8329-D3FF-416F-9E67-F80794C93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54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7601-AF39-45BF-954A-5B8139703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1CC50-472C-409C-92C7-819117FEF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E5221-C882-4AC2-98F6-84E15D4CB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134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29A870-7359-4A1B-9FC6-48B1A0456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17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1C630E-5604-4495-B363-3D6A0C1C3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82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B83FB0E-C1EC-4C73-8F1F-93FDCCD2C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54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7AA30C-C188-4CD1-BBBA-47926D893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643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38636F-2418-4870-BAF5-8D9ADAF9C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075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B3D373-7C20-49B1-8E07-7BAFAD36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5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DEB972-360D-406F-B969-6FA24A0C0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3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DBB0E-24D6-40AC-B3CC-BE1863CB0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0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E1F07C-2B98-422A-9F6F-4265CE8AB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592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0F18B5-0D74-47FA-92DC-FF9630738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423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372F0-5589-4CF2-9B13-2C93B7E34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114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33582D-9093-4C2D-BC9F-28B758ACB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0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8801B2-4B0F-4088-BC80-C2C257423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333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889A97-D14B-4E21-BD45-BFD8685FA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688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FC4BB9-CF98-455C-A95E-7CCC2C756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732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79F75-CB56-4285-84C8-3FE64B582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034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646F0B-0014-473C-81DC-7CA161070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640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0382AA-0948-4FE5-9BC1-33C72BCAA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3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C8C16D-55E3-4563-8CDF-66BABA7A2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297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8D9A7-8E98-4662-845F-FB61A7BC3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965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9A7955-83B8-4123-9C2E-E56269EDB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363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9D6EAC-3F79-4315-AD5E-D219DB3EC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409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A1EA49-8C24-4D60-928D-5A7CA6A91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228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14F2C-384F-4A43-8C35-6495E67E8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724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F7CA72-236E-4C13-8B5E-0B9CB7390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177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9B2F00-E6EF-4E8A-B025-E87C85910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457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62ABD-EFF1-4702-BF57-B9E1484E7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328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7C116-AD03-4591-90FE-FD1FF6027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599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ED1FEC-9AE6-4D53-99B6-F89A2377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2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B09614-DD13-45F3-BAC1-F09566849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134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EB028A-E874-4171-BE24-0C58B6245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264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A2A5FC-67B4-485E-990C-AA20DA18C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191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B97C7-1095-4A5A-94CA-1A65F54B7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892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6AF9F4-2CA3-4B11-A2DB-C84C661AD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429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0201F-EA2A-463D-9BE9-6D98E5B82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268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3AEC6-8E2E-4BC6-A1E3-0C76BD455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193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F5379A-2B82-43CD-A21E-59702A673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222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9CB86-30F6-40D1-A273-4792C7127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228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2EFB9-957D-4BB6-8F56-8A75606A51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7DC11-AB36-4901-99EE-78D8432384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F9692-197C-45C1-8555-2147FD767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599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07F6927-1B2B-4445-9BF2-A485E9E8C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F2E5246-BBA8-44D5-8FA6-B63434402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984A17-3132-4280-986E-ECA6A6170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585CFB-FADD-4CA2-9D21-392E06E5A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196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FC6678-0AD0-4262-9151-4BF3C549D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43D755-DE04-47A1-81A9-5BD8E6D4B7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9759A7-E134-429E-B8FE-EAC1BB4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90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F85440-8C4F-4573-A495-02A4F8FD3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55DDAB-80F1-4497-A410-16496A9C00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D818DB-29C4-487C-A009-0B0C953D7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318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F85440-8C4F-4573-A495-02A4F8FD3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55DDAB-80F1-4497-A410-16496A9C00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41837-A23E-44B2-BF54-168497A4B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148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5AB709-D545-4830-956B-F491E883C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748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F85440-8C4F-4573-A495-02A4F8FD3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55DDAB-80F1-4497-A410-16496A9C00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483FA-E16C-40BA-92B0-3FEBA941F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167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0AAE4D-2F8C-4B47-A492-08200B39A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40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F85440-8C4F-4573-A495-02A4F8FD3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55DDAB-80F1-4497-A410-16496A9C00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FD5DCA-5546-4DC0-B2B4-3BCF59431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767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F85440-8C4F-4573-A495-02A4F8FD3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55DDAB-80F1-4497-A410-16496A9C00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4B09C-B3D9-4AC5-94C6-D1561AB58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170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F85440-8C4F-4573-A495-02A4F8FD3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55DDAB-80F1-4497-A410-16496A9C00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997D02-D316-4F85-A0DA-A6C75A365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077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F85440-8C4F-4573-A495-02A4F8FD3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55DDAB-80F1-4497-A410-16496A9C00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DFE13-F946-4693-B8EA-8AEC6D322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8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748382-87A0-497F-B72D-C245FFA6B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724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187113-DCFE-44CF-A7B2-42FB9A3ECB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7E0A354-31DD-4107-8DE5-FC7FFAE54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CE6537-20E4-44BB-A964-BF9D68712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9379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88D247-C763-4EAE-817F-EDF9887E54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0CB7E93-9F9A-4567-A840-8967B361D9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4E644A-B53E-4D06-8980-8B2897E5E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729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5D2A55-060E-466A-AF86-E64848C4F6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D2E73E0-9FBC-4F6F-8D07-A7366BB88B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791213-1AF9-4047-AE8E-5CF8C40BC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660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72403C-1DFD-46BD-BA9C-7F6E1522E8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371D237-C64F-4905-934C-A07824EB2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858CC-609C-473B-80C4-91F136F03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429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FEC048-72BD-4F2A-A7E8-3AA5B1ED6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FAE63CA-3B0D-4081-895C-D33DA10E4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D3166C-FBC5-4D92-9ACA-D6C10F142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13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FEC048-72BD-4F2A-A7E8-3AA5B1ED6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FAE63CA-3B0D-4081-895C-D33DA10E4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34D738-25E3-48BB-A1FA-2261F520D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441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FEC048-72BD-4F2A-A7E8-3AA5B1ED6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FAE63CA-3B0D-4081-895C-D33DA10E4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83E824-6EC4-4EFC-92DF-1E94A474F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913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FEC048-72BD-4F2A-A7E8-3AA5B1ED6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FAE63CA-3B0D-4081-895C-D33DA10E4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89AA02-A15B-45A7-B6DC-BC2BB677F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9614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F30C5B-33E8-491A-85CD-B246DD03F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5714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4935B-E7F6-404A-A70E-DB84B2338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81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4137</TotalTime>
  <Words>0</Words>
  <Application>Microsoft Office PowerPoint</Application>
  <PresentationFormat>Widescreen</PresentationFormat>
  <Paragraphs>0</Paragraphs>
  <Slides>103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Rasmussen</dc:creator>
  <cp:lastModifiedBy>Matthew Rasmussen</cp:lastModifiedBy>
  <cp:revision>9</cp:revision>
  <dcterms:created xsi:type="dcterms:W3CDTF">2017-09-29T18:52:13Z</dcterms:created>
  <dcterms:modified xsi:type="dcterms:W3CDTF">2017-11-03T15:37:14Z</dcterms:modified>
</cp:coreProperties>
</file>